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D1260-9CF6-4ED3-83C7-B4B29D3D25F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3FAC349C-BC5B-48D9-8464-CC6585AF1B46}">
      <dgm:prSet/>
      <dgm:spPr/>
      <dgm:t>
        <a:bodyPr/>
        <a:lstStyle/>
        <a:p>
          <a:pPr marR="0" algn="ctr" rtl="0"/>
          <a:r>
            <a:rPr lang="en-US" b="1" i="0" u="none" strike="noStrike" baseline="0" dirty="0" smtClean="0">
              <a:latin typeface="Calibri"/>
            </a:rPr>
            <a:t>Methods of analysis and prediction of the degree of formalization</a:t>
          </a:r>
          <a:endParaRPr lang="ru-RU" dirty="0" smtClean="0"/>
        </a:p>
      </dgm:t>
    </dgm:pt>
    <dgm:pt modelId="{7537493C-64F9-415E-98BE-85B6EFAF13C1}" type="parTrans" cxnId="{693CBA81-E038-4BE0-83C7-C3A7F56CEEC2}">
      <dgm:prSet/>
      <dgm:spPr/>
      <dgm:t>
        <a:bodyPr/>
        <a:lstStyle/>
        <a:p>
          <a:pPr algn="ctr"/>
          <a:endParaRPr lang="ru-RU"/>
        </a:p>
      </dgm:t>
    </dgm:pt>
    <dgm:pt modelId="{5FC3EEF3-E6EA-4627-8161-5E6FC86D33DD}" type="sibTrans" cxnId="{693CBA81-E038-4BE0-83C7-C3A7F56CEEC2}">
      <dgm:prSet/>
      <dgm:spPr/>
      <dgm:t>
        <a:bodyPr/>
        <a:lstStyle/>
        <a:p>
          <a:pPr algn="ctr"/>
          <a:endParaRPr lang="ru-RU"/>
        </a:p>
      </dgm:t>
    </dgm:pt>
    <dgm:pt modelId="{CF4B83D6-20EC-475B-9273-1B2635B0F054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Intuitive </a:t>
          </a:r>
          <a:endParaRPr lang="ru-RU" sz="1200" b="0" i="0" u="none" strike="noStrike" baseline="0" smtClean="0">
            <a:latin typeface="Calibri"/>
          </a:endParaRPr>
        </a:p>
        <a:p>
          <a:pPr marR="0" algn="ctr" rtl="0"/>
          <a:r>
            <a:rPr lang="en-US" sz="1200" b="0" i="0" u="none" strike="noStrike" baseline="0" smtClean="0">
              <a:latin typeface="Calibri"/>
            </a:rPr>
            <a:t>(qualitative)</a:t>
          </a:r>
          <a:endParaRPr lang="ru-RU" sz="1200" smtClean="0"/>
        </a:p>
      </dgm:t>
    </dgm:pt>
    <dgm:pt modelId="{9F705E41-731D-40BD-B998-9EF10F70FC2A}" type="parTrans" cxnId="{757DE5F2-64C8-4538-AC44-CE5995E8D9AF}">
      <dgm:prSet/>
      <dgm:spPr/>
      <dgm:t>
        <a:bodyPr/>
        <a:lstStyle/>
        <a:p>
          <a:pPr algn="ctr"/>
          <a:endParaRPr lang="ru-RU"/>
        </a:p>
      </dgm:t>
    </dgm:pt>
    <dgm:pt modelId="{FBDB4242-9A4E-4164-8BAE-8DC5CB2A73F4}" type="sibTrans" cxnId="{757DE5F2-64C8-4538-AC44-CE5995E8D9AF}">
      <dgm:prSet/>
      <dgm:spPr/>
      <dgm:t>
        <a:bodyPr/>
        <a:lstStyle/>
        <a:p>
          <a:pPr algn="ctr"/>
          <a:endParaRPr lang="ru-RU"/>
        </a:p>
      </dgm:t>
    </dgm:pt>
    <dgm:pt modelId="{36A4BAF5-C86D-47B3-B211-7975C0A027CF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Individual expert estimates</a:t>
          </a:r>
          <a:endParaRPr lang="ru-RU" sz="1200" dirty="0" smtClean="0"/>
        </a:p>
      </dgm:t>
    </dgm:pt>
    <dgm:pt modelId="{FF2892A0-DA24-40B0-82D5-F2C437873A71}" type="parTrans" cxnId="{21FB66C9-2F20-49A0-9F5F-EADDC1B0A9EC}">
      <dgm:prSet/>
      <dgm:spPr/>
      <dgm:t>
        <a:bodyPr/>
        <a:lstStyle/>
        <a:p>
          <a:pPr algn="ctr"/>
          <a:endParaRPr lang="ru-RU"/>
        </a:p>
      </dgm:t>
    </dgm:pt>
    <dgm:pt modelId="{976B166B-68F0-4C9F-81A3-13C62103E1AC}" type="sibTrans" cxnId="{21FB66C9-2F20-49A0-9F5F-EADDC1B0A9EC}">
      <dgm:prSet/>
      <dgm:spPr/>
      <dgm:t>
        <a:bodyPr/>
        <a:lstStyle/>
        <a:p>
          <a:pPr algn="ctr"/>
          <a:endParaRPr lang="ru-RU"/>
        </a:p>
      </dgm:t>
    </dgm:pt>
    <dgm:pt modelId="{4FB1BB3B-2873-4650-85C1-17B6D40CC426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Interview</a:t>
          </a:r>
          <a:endParaRPr lang="ru-RU" sz="1200" smtClean="0"/>
        </a:p>
      </dgm:t>
    </dgm:pt>
    <dgm:pt modelId="{18A34347-A3AA-4B68-ACB8-8B56587F0F4D}" type="parTrans" cxnId="{2C22DB78-15E5-4B02-AF8B-67967CD83117}">
      <dgm:prSet/>
      <dgm:spPr/>
      <dgm:t>
        <a:bodyPr/>
        <a:lstStyle/>
        <a:p>
          <a:pPr algn="ctr"/>
          <a:endParaRPr lang="ru-RU"/>
        </a:p>
      </dgm:t>
    </dgm:pt>
    <dgm:pt modelId="{3D731E37-C52A-4150-8313-EEE2991C10F2}" type="sibTrans" cxnId="{2C22DB78-15E5-4B02-AF8B-67967CD83117}">
      <dgm:prSet/>
      <dgm:spPr/>
      <dgm:t>
        <a:bodyPr/>
        <a:lstStyle/>
        <a:p>
          <a:pPr algn="ctr"/>
          <a:endParaRPr lang="ru-RU"/>
        </a:p>
      </dgm:t>
    </dgm:pt>
    <dgm:pt modelId="{BDDA0CEF-E6EE-4B65-A0E3-25D3D5B4A8D9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Questionnaires</a:t>
          </a:r>
          <a:endParaRPr lang="ru-RU" sz="1400" dirty="0" smtClean="0"/>
        </a:p>
      </dgm:t>
    </dgm:pt>
    <dgm:pt modelId="{411E9822-B960-4413-8CD2-B9E3004D16B8}" type="parTrans" cxnId="{08D2BC70-B6C7-4727-B0B6-4026F4D872A5}">
      <dgm:prSet/>
      <dgm:spPr/>
      <dgm:t>
        <a:bodyPr/>
        <a:lstStyle/>
        <a:p>
          <a:pPr algn="ctr"/>
          <a:endParaRPr lang="ru-RU"/>
        </a:p>
      </dgm:t>
    </dgm:pt>
    <dgm:pt modelId="{466EAD89-74E3-4F0E-9DC9-86009D908097}" type="sibTrans" cxnId="{08D2BC70-B6C7-4727-B0B6-4026F4D872A5}">
      <dgm:prSet/>
      <dgm:spPr/>
      <dgm:t>
        <a:bodyPr/>
        <a:lstStyle/>
        <a:p>
          <a:pPr algn="ctr"/>
          <a:endParaRPr lang="ru-RU"/>
        </a:p>
      </dgm:t>
    </dgm:pt>
    <dgm:pt modelId="{59E1DDF1-A644-4360-A681-673754B41F00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Self-reported</a:t>
          </a:r>
          <a:endParaRPr lang="ru-RU" sz="1200" smtClean="0"/>
        </a:p>
      </dgm:t>
    </dgm:pt>
    <dgm:pt modelId="{3C045ADF-0AA7-4922-93DC-22D88FEC9ACE}" type="parTrans" cxnId="{AD01A048-CA10-462C-9B4C-5DE98E4FE1ED}">
      <dgm:prSet/>
      <dgm:spPr/>
      <dgm:t>
        <a:bodyPr/>
        <a:lstStyle/>
        <a:p>
          <a:pPr algn="ctr"/>
          <a:endParaRPr lang="ru-RU"/>
        </a:p>
      </dgm:t>
    </dgm:pt>
    <dgm:pt modelId="{67602652-166C-48BC-A3DF-7078C9144A8A}" type="sibTrans" cxnId="{AD01A048-CA10-462C-9B4C-5DE98E4FE1ED}">
      <dgm:prSet/>
      <dgm:spPr/>
      <dgm:t>
        <a:bodyPr/>
        <a:lstStyle/>
        <a:p>
          <a:pPr algn="ctr"/>
          <a:endParaRPr lang="ru-RU"/>
        </a:p>
      </dgm:t>
    </dgm:pt>
    <dgm:pt modelId="{CF74FEE2-3025-42F6-9451-520D6213FC03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Policy briefing</a:t>
          </a:r>
          <a:endParaRPr lang="ru-RU" sz="1200" smtClean="0"/>
        </a:p>
      </dgm:t>
    </dgm:pt>
    <dgm:pt modelId="{0FC3F095-C91C-4221-8DEE-B2CB058E168A}" type="parTrans" cxnId="{D8368295-14E0-4BFA-B736-C162C3B8D21A}">
      <dgm:prSet/>
      <dgm:spPr/>
      <dgm:t>
        <a:bodyPr/>
        <a:lstStyle/>
        <a:p>
          <a:pPr algn="ctr"/>
          <a:endParaRPr lang="ru-RU"/>
        </a:p>
      </dgm:t>
    </dgm:pt>
    <dgm:pt modelId="{48C99092-0307-4AF4-A881-FCFC1704414C}" type="sibTrans" cxnId="{D8368295-14E0-4BFA-B736-C162C3B8D21A}">
      <dgm:prSet/>
      <dgm:spPr/>
      <dgm:t>
        <a:bodyPr/>
        <a:lstStyle/>
        <a:p>
          <a:pPr algn="ctr"/>
          <a:endParaRPr lang="ru-RU"/>
        </a:p>
      </dgm:t>
    </dgm:pt>
    <dgm:pt modelId="{39204297-5456-457F-A3E8-6C999D1536F4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Collective expert estimations</a:t>
          </a:r>
          <a:endParaRPr lang="ru-RU" sz="1200" smtClean="0"/>
        </a:p>
      </dgm:t>
    </dgm:pt>
    <dgm:pt modelId="{4279B391-1FEC-4CEA-92FB-5EEE9084DA19}" type="parTrans" cxnId="{2B88A44C-BF8B-49B1-9AB8-F96CB47BA6AE}">
      <dgm:prSet/>
      <dgm:spPr/>
      <dgm:t>
        <a:bodyPr/>
        <a:lstStyle/>
        <a:p>
          <a:pPr algn="ctr"/>
          <a:endParaRPr lang="ru-RU"/>
        </a:p>
      </dgm:t>
    </dgm:pt>
    <dgm:pt modelId="{9B5B72A5-B032-4F07-B8C8-463D0D3DF124}" type="sibTrans" cxnId="{2B88A44C-BF8B-49B1-9AB8-F96CB47BA6AE}">
      <dgm:prSet/>
      <dgm:spPr/>
      <dgm:t>
        <a:bodyPr/>
        <a:lstStyle/>
        <a:p>
          <a:pPr algn="ctr"/>
          <a:endParaRPr lang="ru-RU"/>
        </a:p>
      </dgm:t>
    </dgm:pt>
    <dgm:pt modelId="{7A9D3B09-D534-44C1-A00C-F8EBAA75D780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The method of commissions</a:t>
          </a:r>
          <a:endParaRPr lang="ru-RU" sz="1200" dirty="0" smtClean="0"/>
        </a:p>
      </dgm:t>
    </dgm:pt>
    <dgm:pt modelId="{547EFDE8-11D9-4EC0-8C18-8A2F4A24150D}" type="parTrans" cxnId="{C984C2E2-BEE8-4CB7-B154-6DEF440796F5}">
      <dgm:prSet/>
      <dgm:spPr/>
      <dgm:t>
        <a:bodyPr/>
        <a:lstStyle/>
        <a:p>
          <a:pPr algn="ctr"/>
          <a:endParaRPr lang="ru-RU"/>
        </a:p>
      </dgm:t>
    </dgm:pt>
    <dgm:pt modelId="{93E03B5F-092A-4CE9-A6F3-D5AF3D5DF511}" type="sibTrans" cxnId="{C984C2E2-BEE8-4CB7-B154-6DEF440796F5}">
      <dgm:prSet/>
      <dgm:spPr/>
      <dgm:t>
        <a:bodyPr/>
        <a:lstStyle/>
        <a:p>
          <a:pPr algn="ctr"/>
          <a:endParaRPr lang="ru-RU"/>
        </a:p>
      </dgm:t>
    </dgm:pt>
    <dgm:pt modelId="{207FD6A5-B52B-4F20-87CD-194DF4780A5E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The method of "Delphi"</a:t>
          </a:r>
          <a:endParaRPr lang="ru-RU" sz="1200" dirty="0" smtClean="0"/>
        </a:p>
      </dgm:t>
    </dgm:pt>
    <dgm:pt modelId="{90095B58-4846-4694-84E6-1E16448A32FC}" type="parTrans" cxnId="{E68ED607-94B4-425E-B12B-F3F15F6F22A5}">
      <dgm:prSet/>
      <dgm:spPr/>
      <dgm:t>
        <a:bodyPr/>
        <a:lstStyle/>
        <a:p>
          <a:pPr algn="ctr"/>
          <a:endParaRPr lang="ru-RU"/>
        </a:p>
      </dgm:t>
    </dgm:pt>
    <dgm:pt modelId="{E6628F6A-5347-457B-81B5-F1C507FCBB35}" type="sibTrans" cxnId="{E68ED607-94B4-425E-B12B-F3F15F6F22A5}">
      <dgm:prSet/>
      <dgm:spPr/>
      <dgm:t>
        <a:bodyPr/>
        <a:lstStyle/>
        <a:p>
          <a:pPr algn="ctr"/>
          <a:endParaRPr lang="ru-RU"/>
        </a:p>
      </dgm:t>
    </dgm:pt>
    <dgm:pt modelId="{0A70AF57-FBF7-4866-8A06-ECC6D7480286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Matrix method</a:t>
          </a:r>
          <a:endParaRPr lang="ru-RU" sz="1200" dirty="0" smtClean="0"/>
        </a:p>
      </dgm:t>
    </dgm:pt>
    <dgm:pt modelId="{3F49CE96-392C-4063-88BD-23996DC62F4F}" type="parTrans" cxnId="{2E3D8475-3379-4F8B-96DB-613F7582CCBD}">
      <dgm:prSet/>
      <dgm:spPr/>
      <dgm:t>
        <a:bodyPr/>
        <a:lstStyle/>
        <a:p>
          <a:pPr algn="ctr"/>
          <a:endParaRPr lang="ru-RU"/>
        </a:p>
      </dgm:t>
    </dgm:pt>
    <dgm:pt modelId="{19E651BD-65AB-489B-9024-FF2C151C9406}" type="sibTrans" cxnId="{2E3D8475-3379-4F8B-96DB-613F7582CCBD}">
      <dgm:prSet/>
      <dgm:spPr/>
      <dgm:t>
        <a:bodyPr/>
        <a:lstStyle/>
        <a:p>
          <a:pPr algn="ctr"/>
          <a:endParaRPr lang="ru-RU"/>
        </a:p>
      </dgm:t>
    </dgm:pt>
    <dgm:pt modelId="{B4E2D0B9-5CF7-4255-9035-C162EF8D9745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Formal</a:t>
          </a:r>
          <a:endParaRPr lang="ru-RU" sz="1200" b="0" i="0" u="none" strike="noStrike" baseline="0" smtClean="0">
            <a:latin typeface="Calibri"/>
          </a:endParaRPr>
        </a:p>
        <a:p>
          <a:pPr marR="0" algn="ctr" rtl="0"/>
          <a:r>
            <a:rPr lang="en-US" sz="1200" b="0" i="0" u="none" strike="noStrike" baseline="0" smtClean="0">
              <a:latin typeface="Calibri"/>
            </a:rPr>
            <a:t> (quantitative)</a:t>
          </a:r>
          <a:endParaRPr lang="ru-RU" sz="1200" smtClean="0"/>
        </a:p>
      </dgm:t>
    </dgm:pt>
    <dgm:pt modelId="{77549C8D-74A6-4783-A51A-C3FB52ABD5A7}" type="parTrans" cxnId="{E5B56E75-6574-4E8A-9974-46291D28A661}">
      <dgm:prSet/>
      <dgm:spPr/>
      <dgm:t>
        <a:bodyPr/>
        <a:lstStyle/>
        <a:p>
          <a:pPr algn="ctr"/>
          <a:endParaRPr lang="ru-RU"/>
        </a:p>
      </dgm:t>
    </dgm:pt>
    <dgm:pt modelId="{F4387B02-B7FF-4959-B29B-C16B0B7BF3B2}" type="sibTrans" cxnId="{E5B56E75-6574-4E8A-9974-46291D28A661}">
      <dgm:prSet/>
      <dgm:spPr/>
      <dgm:t>
        <a:bodyPr/>
        <a:lstStyle/>
        <a:p>
          <a:pPr algn="ctr"/>
          <a:endParaRPr lang="ru-RU"/>
        </a:p>
      </dgm:t>
    </dgm:pt>
    <dgm:pt modelId="{8C5FE955-D8E3-4E8E-80BD-D3C54BC2BD3E}">
      <dgm:prSet custT="1"/>
      <dgm:spPr/>
      <dgm:t>
        <a:bodyPr/>
        <a:lstStyle/>
        <a:p>
          <a:pPr marR="0" algn="ctr" rtl="0"/>
          <a:r>
            <a:rPr lang="en-US" sz="1100" b="0" i="0" u="none" strike="noStrike" baseline="0" dirty="0" smtClean="0">
              <a:latin typeface="Calibri"/>
            </a:rPr>
            <a:t>The methods of extrapolating trends</a:t>
          </a:r>
          <a:endParaRPr lang="ru-RU" sz="1100" dirty="0" smtClean="0"/>
        </a:p>
      </dgm:t>
    </dgm:pt>
    <dgm:pt modelId="{F1D75540-F615-4A3B-AC64-C2DE34EE8B88}" type="parTrans" cxnId="{4E0AD8B3-38B0-464F-A222-B8523A41AEF0}">
      <dgm:prSet/>
      <dgm:spPr/>
      <dgm:t>
        <a:bodyPr/>
        <a:lstStyle/>
        <a:p>
          <a:pPr algn="ctr"/>
          <a:endParaRPr lang="ru-RU"/>
        </a:p>
      </dgm:t>
    </dgm:pt>
    <dgm:pt modelId="{ED56B26B-87E8-4708-98A2-FC27D85AF827}" type="sibTrans" cxnId="{4E0AD8B3-38B0-464F-A222-B8523A41AEF0}">
      <dgm:prSet/>
      <dgm:spPr/>
      <dgm:t>
        <a:bodyPr/>
        <a:lstStyle/>
        <a:p>
          <a:pPr algn="ctr"/>
          <a:endParaRPr lang="ru-RU"/>
        </a:p>
      </dgm:t>
    </dgm:pt>
    <dgm:pt modelId="{79206D2B-64C0-4249-ADB4-5159F1F09838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The usual extrapolation</a:t>
          </a:r>
          <a:endParaRPr lang="ru-RU" sz="1200" dirty="0" smtClean="0"/>
        </a:p>
      </dgm:t>
    </dgm:pt>
    <dgm:pt modelId="{A8CBEE8E-F80F-44EA-A2D8-757ECB573C25}" type="parTrans" cxnId="{7357DFC4-C180-424D-93BF-0D479A26B9E9}">
      <dgm:prSet/>
      <dgm:spPr/>
      <dgm:t>
        <a:bodyPr/>
        <a:lstStyle/>
        <a:p>
          <a:pPr algn="ctr"/>
          <a:endParaRPr lang="ru-RU"/>
        </a:p>
      </dgm:t>
    </dgm:pt>
    <dgm:pt modelId="{992DC7AF-3D4F-4301-9A84-59755682B100}" type="sibTrans" cxnId="{7357DFC4-C180-424D-93BF-0D479A26B9E9}">
      <dgm:prSet/>
      <dgm:spPr/>
      <dgm:t>
        <a:bodyPr/>
        <a:lstStyle/>
        <a:p>
          <a:pPr algn="ctr"/>
          <a:endParaRPr lang="ru-RU"/>
        </a:p>
      </dgm:t>
    </dgm:pt>
    <dgm:pt modelId="{A8ACFF8C-7047-4F2B-9D8D-EB0A7ADBB218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All times trend</a:t>
          </a:r>
          <a:endParaRPr lang="ru-RU" sz="1200" smtClean="0"/>
        </a:p>
      </dgm:t>
    </dgm:pt>
    <dgm:pt modelId="{6274E553-85B3-4419-87DB-0B20322AE818}" type="parTrans" cxnId="{A2825D5C-53DA-482E-ACE7-032573BB6184}">
      <dgm:prSet/>
      <dgm:spPr/>
      <dgm:t>
        <a:bodyPr/>
        <a:lstStyle/>
        <a:p>
          <a:pPr algn="ctr"/>
          <a:endParaRPr lang="ru-RU"/>
        </a:p>
      </dgm:t>
    </dgm:pt>
    <dgm:pt modelId="{E88906EE-276D-49EF-A1C5-FDB377393C63}" type="sibTrans" cxnId="{A2825D5C-53DA-482E-ACE7-032573BB6184}">
      <dgm:prSet/>
      <dgm:spPr/>
      <dgm:t>
        <a:bodyPr/>
        <a:lstStyle/>
        <a:p>
          <a:pPr algn="ctr"/>
          <a:endParaRPr lang="ru-RU"/>
        </a:p>
      </dgm:t>
    </dgm:pt>
    <dgm:pt modelId="{B97D455D-FB1F-47EF-8D92-D39FDFF3AB06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The method of autoregression</a:t>
          </a:r>
          <a:endParaRPr lang="ru-RU" sz="1200" smtClean="0"/>
        </a:p>
      </dgm:t>
    </dgm:pt>
    <dgm:pt modelId="{9C5E4FA4-AA85-48B2-AB65-FCCB2C5E6C75}" type="parTrans" cxnId="{D17AB504-4031-4094-85A8-E95F9CF55879}">
      <dgm:prSet/>
      <dgm:spPr/>
      <dgm:t>
        <a:bodyPr/>
        <a:lstStyle/>
        <a:p>
          <a:pPr algn="ctr"/>
          <a:endParaRPr lang="ru-RU"/>
        </a:p>
      </dgm:t>
    </dgm:pt>
    <dgm:pt modelId="{F60F11A6-CD9A-44FA-9FAF-43E549B4FF4B}" type="sibTrans" cxnId="{D17AB504-4031-4094-85A8-E95F9CF55879}">
      <dgm:prSet/>
      <dgm:spPr/>
      <dgm:t>
        <a:bodyPr/>
        <a:lstStyle/>
        <a:p>
          <a:pPr algn="ctr"/>
          <a:endParaRPr lang="ru-RU"/>
        </a:p>
      </dgm:t>
    </dgm:pt>
    <dgm:pt modelId="{B32BB459-10E8-4C7A-BA1B-7A3FBA3F06DF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The method of of exponential smoothing</a:t>
          </a:r>
          <a:endParaRPr lang="ru-RU" sz="1200" smtClean="0"/>
        </a:p>
      </dgm:t>
    </dgm:pt>
    <dgm:pt modelId="{822020EF-3CEC-42BD-A13C-0B18EB8E8686}" type="parTrans" cxnId="{16BFCF0C-7C11-4E87-B8D2-143E08D812F4}">
      <dgm:prSet/>
      <dgm:spPr/>
      <dgm:t>
        <a:bodyPr/>
        <a:lstStyle/>
        <a:p>
          <a:pPr algn="ctr"/>
          <a:endParaRPr lang="ru-RU"/>
        </a:p>
      </dgm:t>
    </dgm:pt>
    <dgm:pt modelId="{4F7747E2-218E-47A8-AEBC-4862522F56CA}" type="sibTrans" cxnId="{16BFCF0C-7C11-4E87-B8D2-143E08D812F4}">
      <dgm:prSet/>
      <dgm:spPr/>
      <dgm:t>
        <a:bodyPr/>
        <a:lstStyle/>
        <a:p>
          <a:pPr algn="ctr"/>
          <a:endParaRPr lang="ru-RU"/>
        </a:p>
      </dgm:t>
    </dgm:pt>
    <dgm:pt modelId="{984229F3-B539-4F18-8AC6-181BAE5FB1F5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Simulation methods</a:t>
          </a:r>
          <a:endParaRPr lang="ru-RU" sz="1200" dirty="0" smtClean="0"/>
        </a:p>
      </dgm:t>
    </dgm:pt>
    <dgm:pt modelId="{CE7C449B-1476-470F-BA0C-43343175B28F}" type="parTrans" cxnId="{6DEF7FC2-C9B6-4F31-BCE7-D4895991A099}">
      <dgm:prSet/>
      <dgm:spPr/>
      <dgm:t>
        <a:bodyPr/>
        <a:lstStyle/>
        <a:p>
          <a:pPr algn="ctr"/>
          <a:endParaRPr lang="ru-RU"/>
        </a:p>
      </dgm:t>
    </dgm:pt>
    <dgm:pt modelId="{10FB4084-1BA2-45C5-973C-9E322F15BB5D}" type="sibTrans" cxnId="{6DEF7FC2-C9B6-4F31-BCE7-D4895991A099}">
      <dgm:prSet/>
      <dgm:spPr/>
      <dgm:t>
        <a:bodyPr/>
        <a:lstStyle/>
        <a:p>
          <a:pPr algn="ctr"/>
          <a:endParaRPr lang="ru-RU"/>
        </a:p>
      </dgm:t>
    </dgm:pt>
    <dgm:pt modelId="{36A7FB80-3419-41D1-AA29-AC1781DD4470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Structured</a:t>
          </a:r>
          <a:endParaRPr lang="ru-RU" sz="1200" smtClean="0"/>
        </a:p>
      </dgm:t>
    </dgm:pt>
    <dgm:pt modelId="{0423D0AD-D1AB-4FC6-B6CA-52355D28A379}" type="parTrans" cxnId="{6143135B-6CB1-4ED1-9216-A19B4B897418}">
      <dgm:prSet/>
      <dgm:spPr/>
      <dgm:t>
        <a:bodyPr/>
        <a:lstStyle/>
        <a:p>
          <a:pPr algn="ctr"/>
          <a:endParaRPr lang="ru-RU"/>
        </a:p>
      </dgm:t>
    </dgm:pt>
    <dgm:pt modelId="{D3B9288D-617D-42D6-9B5E-537078381A55}" type="sibTrans" cxnId="{6143135B-6CB1-4ED1-9216-A19B4B897418}">
      <dgm:prSet/>
      <dgm:spPr/>
      <dgm:t>
        <a:bodyPr/>
        <a:lstStyle/>
        <a:p>
          <a:pPr algn="ctr"/>
          <a:endParaRPr lang="ru-RU"/>
        </a:p>
      </dgm:t>
    </dgm:pt>
    <dgm:pt modelId="{EFE22878-873E-4BB2-85AE-15411C0A3285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Imitating</a:t>
          </a:r>
          <a:endParaRPr lang="ru-RU" sz="1200" smtClean="0"/>
        </a:p>
      </dgm:t>
    </dgm:pt>
    <dgm:pt modelId="{DAEE66D0-3E9C-4631-A0B2-EBB23B520730}" type="parTrans" cxnId="{592E898D-115E-4B5E-B420-2DE662B516E0}">
      <dgm:prSet/>
      <dgm:spPr/>
      <dgm:t>
        <a:bodyPr/>
        <a:lstStyle/>
        <a:p>
          <a:pPr algn="ctr"/>
          <a:endParaRPr lang="ru-RU"/>
        </a:p>
      </dgm:t>
    </dgm:pt>
    <dgm:pt modelId="{38E18724-6199-46B6-850F-88E4ACCC6C63}" type="sibTrans" cxnId="{592E898D-115E-4B5E-B420-2DE662B516E0}">
      <dgm:prSet/>
      <dgm:spPr/>
      <dgm:t>
        <a:bodyPr/>
        <a:lstStyle/>
        <a:p>
          <a:pPr algn="ctr"/>
          <a:endParaRPr lang="ru-RU"/>
        </a:p>
      </dgm:t>
    </dgm:pt>
    <dgm:pt modelId="{103A7B73-1BA2-4F49-BEF8-8A5D867320D8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Networking</a:t>
          </a:r>
          <a:endParaRPr lang="ru-RU" sz="1200" smtClean="0"/>
        </a:p>
      </dgm:t>
    </dgm:pt>
    <dgm:pt modelId="{0BD8AE4F-744F-4BEB-9E0A-EF44DEEABDBD}" type="parTrans" cxnId="{6B521C02-BF6B-4800-8CB4-27AC0A251743}">
      <dgm:prSet/>
      <dgm:spPr/>
      <dgm:t>
        <a:bodyPr/>
        <a:lstStyle/>
        <a:p>
          <a:pPr algn="ctr"/>
          <a:endParaRPr lang="ru-RU"/>
        </a:p>
      </dgm:t>
    </dgm:pt>
    <dgm:pt modelId="{6A4B2F85-209C-44B0-9045-E4F1C6531ADB}" type="sibTrans" cxnId="{6B521C02-BF6B-4800-8CB4-27AC0A251743}">
      <dgm:prSet/>
      <dgm:spPr/>
      <dgm:t>
        <a:bodyPr/>
        <a:lstStyle/>
        <a:p>
          <a:pPr algn="ctr"/>
          <a:endParaRPr lang="ru-RU"/>
        </a:p>
      </dgm:t>
    </dgm:pt>
    <dgm:pt modelId="{5FEE2D89-6E4B-432F-AA3E-398BCD109408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Statistics</a:t>
          </a:r>
          <a:endParaRPr lang="ru-RU" sz="1200" smtClean="0"/>
        </a:p>
      </dgm:t>
    </dgm:pt>
    <dgm:pt modelId="{9FD82D45-DB5C-421B-9859-F66D3A1C0334}" type="parTrans" cxnId="{5FABC4BB-F8D8-40D0-8B2A-91AA13BBC56A}">
      <dgm:prSet/>
      <dgm:spPr/>
      <dgm:t>
        <a:bodyPr/>
        <a:lstStyle/>
        <a:p>
          <a:pPr algn="ctr"/>
          <a:endParaRPr lang="ru-RU"/>
        </a:p>
      </dgm:t>
    </dgm:pt>
    <dgm:pt modelId="{09EF3419-A07F-41AA-8997-BFB305AB9A7C}" type="sibTrans" cxnId="{5FABC4BB-F8D8-40D0-8B2A-91AA13BBC56A}">
      <dgm:prSet/>
      <dgm:spPr/>
      <dgm:t>
        <a:bodyPr/>
        <a:lstStyle/>
        <a:p>
          <a:pPr algn="ctr"/>
          <a:endParaRPr lang="ru-RU"/>
        </a:p>
      </dgm:t>
    </dgm:pt>
    <dgm:pt modelId="{C61A9AE7-6487-4FBB-BDF0-C1CE76A8C602}">
      <dgm:prSet custT="1"/>
      <dgm:spPr/>
      <dgm:t>
        <a:bodyPr/>
        <a:lstStyle/>
        <a:p>
          <a:pPr marR="0" algn="ctr" rtl="0"/>
          <a:r>
            <a:rPr lang="en-US" sz="1200" b="0" i="0" u="none" strike="noStrike" baseline="0" smtClean="0">
              <a:latin typeface="Calibri"/>
            </a:rPr>
            <a:t>Based on the regression equation</a:t>
          </a:r>
          <a:endParaRPr lang="ru-RU" sz="1200" smtClean="0"/>
        </a:p>
      </dgm:t>
    </dgm:pt>
    <dgm:pt modelId="{1E68A050-A94A-4F2B-8607-AFAF578DD4CF}" type="parTrans" cxnId="{C13047D2-04B4-42FE-B050-07DE46B91C45}">
      <dgm:prSet/>
      <dgm:spPr/>
      <dgm:t>
        <a:bodyPr/>
        <a:lstStyle/>
        <a:p>
          <a:pPr algn="ctr"/>
          <a:endParaRPr lang="ru-RU"/>
        </a:p>
      </dgm:t>
    </dgm:pt>
    <dgm:pt modelId="{FCEF6BD5-8E69-4804-BD45-24A803C5AA8C}" type="sibTrans" cxnId="{C13047D2-04B4-42FE-B050-07DE46B91C45}">
      <dgm:prSet/>
      <dgm:spPr/>
      <dgm:t>
        <a:bodyPr/>
        <a:lstStyle/>
        <a:p>
          <a:pPr algn="ctr"/>
          <a:endParaRPr lang="ru-RU"/>
        </a:p>
      </dgm:t>
    </dgm:pt>
    <dgm:pt modelId="{C94FE564-65DD-4277-9F6B-86CB746435B8}">
      <dgm:prSet custT="1"/>
      <dgm:spPr/>
      <dgm:t>
        <a:bodyPr/>
        <a:lstStyle/>
        <a:p>
          <a:pPr marR="0" algn="ctr" rtl="0"/>
          <a:r>
            <a:rPr lang="en-US" sz="1200" b="0" i="0" u="none" strike="noStrike" baseline="0" dirty="0" smtClean="0">
              <a:latin typeface="Calibri"/>
            </a:rPr>
            <a:t>Based on the system of regression equations</a:t>
          </a:r>
          <a:endParaRPr lang="ru-RU" sz="1200" dirty="0" smtClean="0"/>
        </a:p>
      </dgm:t>
    </dgm:pt>
    <dgm:pt modelId="{156AEE04-3A98-4A1C-8FBF-A2284780528C}" type="parTrans" cxnId="{B4D65A24-AF85-441E-9C9D-40F14D7870CA}">
      <dgm:prSet/>
      <dgm:spPr/>
      <dgm:t>
        <a:bodyPr/>
        <a:lstStyle/>
        <a:p>
          <a:pPr algn="ctr"/>
          <a:endParaRPr lang="ru-RU"/>
        </a:p>
      </dgm:t>
    </dgm:pt>
    <dgm:pt modelId="{5A3CD955-423E-46AE-A80D-95E6A44A630B}" type="sibTrans" cxnId="{B4D65A24-AF85-441E-9C9D-40F14D7870CA}">
      <dgm:prSet/>
      <dgm:spPr/>
      <dgm:t>
        <a:bodyPr/>
        <a:lstStyle/>
        <a:p>
          <a:pPr algn="ctr"/>
          <a:endParaRPr lang="ru-RU"/>
        </a:p>
      </dgm:t>
    </dgm:pt>
    <dgm:pt modelId="{FF23792D-91D8-4795-BF6B-3D4C68E52EE9}" type="pres">
      <dgm:prSet presAssocID="{012D1260-9CF6-4ED3-83C7-B4B29D3D25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1FFCA9-DA44-4407-AFBA-3D25124FDF2D}" type="pres">
      <dgm:prSet presAssocID="{3FAC349C-BC5B-48D9-8464-CC6585AF1B46}" presName="hierRoot1" presStyleCnt="0">
        <dgm:presLayoutVars>
          <dgm:hierBranch/>
        </dgm:presLayoutVars>
      </dgm:prSet>
      <dgm:spPr/>
    </dgm:pt>
    <dgm:pt modelId="{E668C524-DAAF-44D6-9504-5AAB0F54176A}" type="pres">
      <dgm:prSet presAssocID="{3FAC349C-BC5B-48D9-8464-CC6585AF1B46}" presName="rootComposite1" presStyleCnt="0"/>
      <dgm:spPr/>
    </dgm:pt>
    <dgm:pt modelId="{4C21029F-A956-482A-B6DA-C0CE25133DD7}" type="pres">
      <dgm:prSet presAssocID="{3FAC349C-BC5B-48D9-8464-CC6585AF1B46}" presName="rootText1" presStyleLbl="node0" presStyleIdx="0" presStyleCnt="1" custScaleX="248761" custScaleY="107956" custLinFactNeighborY="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3A7E51-303C-4F62-AA86-072E384BCB66}" type="pres">
      <dgm:prSet presAssocID="{3FAC349C-BC5B-48D9-8464-CC6585AF1B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DC3CAA-C05F-4BA8-AEE3-EDE5C23DB3D3}" type="pres">
      <dgm:prSet presAssocID="{3FAC349C-BC5B-48D9-8464-CC6585AF1B46}" presName="hierChild2" presStyleCnt="0"/>
      <dgm:spPr/>
    </dgm:pt>
    <dgm:pt modelId="{DCD460F5-27C3-459B-A938-32F6ED173FB4}" type="pres">
      <dgm:prSet presAssocID="{9F705E41-731D-40BD-B998-9EF10F70FC2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B58688F7-CBDF-4C2B-9671-823133B312B1}" type="pres">
      <dgm:prSet presAssocID="{CF4B83D6-20EC-475B-9273-1B2635B0F054}" presName="hierRoot2" presStyleCnt="0">
        <dgm:presLayoutVars>
          <dgm:hierBranch/>
        </dgm:presLayoutVars>
      </dgm:prSet>
      <dgm:spPr/>
    </dgm:pt>
    <dgm:pt modelId="{324BE63B-E564-49F8-8D48-6FE5C185A44F}" type="pres">
      <dgm:prSet presAssocID="{CF4B83D6-20EC-475B-9273-1B2635B0F054}" presName="rootComposite" presStyleCnt="0"/>
      <dgm:spPr/>
    </dgm:pt>
    <dgm:pt modelId="{31E1839B-DFAF-4496-9C16-8D207A2C073B}" type="pres">
      <dgm:prSet presAssocID="{CF4B83D6-20EC-475B-9273-1B2635B0F05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0AC6E-218F-415C-BC59-970F899E4311}" type="pres">
      <dgm:prSet presAssocID="{CF4B83D6-20EC-475B-9273-1B2635B0F054}" presName="rootConnector" presStyleLbl="node2" presStyleIdx="0" presStyleCnt="2"/>
      <dgm:spPr/>
      <dgm:t>
        <a:bodyPr/>
        <a:lstStyle/>
        <a:p>
          <a:endParaRPr lang="ru-RU"/>
        </a:p>
      </dgm:t>
    </dgm:pt>
    <dgm:pt modelId="{45FE573D-C388-4EAF-98BF-7E649EF3CFD2}" type="pres">
      <dgm:prSet presAssocID="{CF4B83D6-20EC-475B-9273-1B2635B0F054}" presName="hierChild4" presStyleCnt="0"/>
      <dgm:spPr/>
    </dgm:pt>
    <dgm:pt modelId="{CEDB5201-694A-4EB7-861D-EB5BB51C3722}" type="pres">
      <dgm:prSet presAssocID="{FF2892A0-DA24-40B0-82D5-F2C437873A71}" presName="Name35" presStyleLbl="parChTrans1D3" presStyleIdx="0" presStyleCnt="4"/>
      <dgm:spPr/>
      <dgm:t>
        <a:bodyPr/>
        <a:lstStyle/>
        <a:p>
          <a:endParaRPr lang="ru-RU"/>
        </a:p>
      </dgm:t>
    </dgm:pt>
    <dgm:pt modelId="{989E671E-309D-4792-B67D-E1573C5A2956}" type="pres">
      <dgm:prSet presAssocID="{36A4BAF5-C86D-47B3-B211-7975C0A027CF}" presName="hierRoot2" presStyleCnt="0">
        <dgm:presLayoutVars>
          <dgm:hierBranch val="r"/>
        </dgm:presLayoutVars>
      </dgm:prSet>
      <dgm:spPr/>
    </dgm:pt>
    <dgm:pt modelId="{CC5BCEC4-CF28-4D4E-9B27-C38F2CE4E341}" type="pres">
      <dgm:prSet presAssocID="{36A4BAF5-C86D-47B3-B211-7975C0A027CF}" presName="rootComposite" presStyleCnt="0"/>
      <dgm:spPr/>
    </dgm:pt>
    <dgm:pt modelId="{B6D8467E-3044-4F19-960F-71B51D7511F7}" type="pres">
      <dgm:prSet presAssocID="{36A4BAF5-C86D-47B3-B211-7975C0A027C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41238-60F6-4AB6-ACAF-70F72435324A}" type="pres">
      <dgm:prSet presAssocID="{36A4BAF5-C86D-47B3-B211-7975C0A027CF}" presName="rootConnector" presStyleLbl="node3" presStyleIdx="0" presStyleCnt="4"/>
      <dgm:spPr/>
      <dgm:t>
        <a:bodyPr/>
        <a:lstStyle/>
        <a:p>
          <a:endParaRPr lang="ru-RU"/>
        </a:p>
      </dgm:t>
    </dgm:pt>
    <dgm:pt modelId="{92E29FDF-DE1F-4EB0-82C9-AD201FF653CD}" type="pres">
      <dgm:prSet presAssocID="{36A4BAF5-C86D-47B3-B211-7975C0A027CF}" presName="hierChild4" presStyleCnt="0"/>
      <dgm:spPr/>
    </dgm:pt>
    <dgm:pt modelId="{9909100F-73EF-4375-AD3B-CF513895ADDE}" type="pres">
      <dgm:prSet presAssocID="{18A34347-A3AA-4B68-ACB8-8B56587F0F4D}" presName="Name50" presStyleLbl="parChTrans1D4" presStyleIdx="0" presStyleCnt="17"/>
      <dgm:spPr/>
      <dgm:t>
        <a:bodyPr/>
        <a:lstStyle/>
        <a:p>
          <a:endParaRPr lang="ru-RU"/>
        </a:p>
      </dgm:t>
    </dgm:pt>
    <dgm:pt modelId="{C0A7B315-6AE7-41E1-B535-BEBDCCFF78E5}" type="pres">
      <dgm:prSet presAssocID="{4FB1BB3B-2873-4650-85C1-17B6D40CC426}" presName="hierRoot2" presStyleCnt="0">
        <dgm:presLayoutVars>
          <dgm:hierBranch val="r"/>
        </dgm:presLayoutVars>
      </dgm:prSet>
      <dgm:spPr/>
    </dgm:pt>
    <dgm:pt modelId="{DC925517-75A4-4FCD-84F5-84425AE28D64}" type="pres">
      <dgm:prSet presAssocID="{4FB1BB3B-2873-4650-85C1-17B6D40CC426}" presName="rootComposite" presStyleCnt="0"/>
      <dgm:spPr/>
    </dgm:pt>
    <dgm:pt modelId="{95599761-D843-45B4-9B97-8DC7CDC74E5E}" type="pres">
      <dgm:prSet presAssocID="{4FB1BB3B-2873-4650-85C1-17B6D40CC426}" presName="rootText" presStyleLbl="node4" presStyleIdx="0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18364-DE7F-4A19-ABBC-BDBA26F14188}" type="pres">
      <dgm:prSet presAssocID="{4FB1BB3B-2873-4650-85C1-17B6D40CC426}" presName="rootConnector" presStyleLbl="node4" presStyleIdx="0" presStyleCnt="17"/>
      <dgm:spPr/>
      <dgm:t>
        <a:bodyPr/>
        <a:lstStyle/>
        <a:p>
          <a:endParaRPr lang="ru-RU"/>
        </a:p>
      </dgm:t>
    </dgm:pt>
    <dgm:pt modelId="{EA57211B-67E1-48A4-8530-299DA42CCF8E}" type="pres">
      <dgm:prSet presAssocID="{4FB1BB3B-2873-4650-85C1-17B6D40CC426}" presName="hierChild4" presStyleCnt="0"/>
      <dgm:spPr/>
    </dgm:pt>
    <dgm:pt modelId="{5FEB037E-2478-476F-BDF9-8076F296E5A0}" type="pres">
      <dgm:prSet presAssocID="{4FB1BB3B-2873-4650-85C1-17B6D40CC426}" presName="hierChild5" presStyleCnt="0"/>
      <dgm:spPr/>
    </dgm:pt>
    <dgm:pt modelId="{03159C28-3033-45EE-8AD2-84088143C1CD}" type="pres">
      <dgm:prSet presAssocID="{411E9822-B960-4413-8CD2-B9E3004D16B8}" presName="Name50" presStyleLbl="parChTrans1D4" presStyleIdx="1" presStyleCnt="17"/>
      <dgm:spPr/>
      <dgm:t>
        <a:bodyPr/>
        <a:lstStyle/>
        <a:p>
          <a:endParaRPr lang="ru-RU"/>
        </a:p>
      </dgm:t>
    </dgm:pt>
    <dgm:pt modelId="{E9119E60-31EE-4A84-B45B-AFA52DE0D190}" type="pres">
      <dgm:prSet presAssocID="{BDDA0CEF-E6EE-4B65-A0E3-25D3D5B4A8D9}" presName="hierRoot2" presStyleCnt="0">
        <dgm:presLayoutVars>
          <dgm:hierBranch val="r"/>
        </dgm:presLayoutVars>
      </dgm:prSet>
      <dgm:spPr/>
    </dgm:pt>
    <dgm:pt modelId="{3C8018A8-8383-4CCB-B26E-1A4FA0BDDA04}" type="pres">
      <dgm:prSet presAssocID="{BDDA0CEF-E6EE-4B65-A0E3-25D3D5B4A8D9}" presName="rootComposite" presStyleCnt="0"/>
      <dgm:spPr/>
    </dgm:pt>
    <dgm:pt modelId="{92BC7EB9-85E2-4EDD-B544-5578A3B5EA47}" type="pres">
      <dgm:prSet presAssocID="{BDDA0CEF-E6EE-4B65-A0E3-25D3D5B4A8D9}" presName="rootText" presStyleLbl="node4" presStyleIdx="1" presStyleCnt="17" custScaleX="108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94D02-4A1A-411D-B959-C4DD1191DDC1}" type="pres">
      <dgm:prSet presAssocID="{BDDA0CEF-E6EE-4B65-A0E3-25D3D5B4A8D9}" presName="rootConnector" presStyleLbl="node4" presStyleIdx="1" presStyleCnt="17"/>
      <dgm:spPr/>
      <dgm:t>
        <a:bodyPr/>
        <a:lstStyle/>
        <a:p>
          <a:endParaRPr lang="ru-RU"/>
        </a:p>
      </dgm:t>
    </dgm:pt>
    <dgm:pt modelId="{17438CA9-8A1F-4190-B14E-9A3F0B6A4FB8}" type="pres">
      <dgm:prSet presAssocID="{BDDA0CEF-E6EE-4B65-A0E3-25D3D5B4A8D9}" presName="hierChild4" presStyleCnt="0"/>
      <dgm:spPr/>
    </dgm:pt>
    <dgm:pt modelId="{E68142D4-FF56-4BA3-A0AC-1D96E1637F70}" type="pres">
      <dgm:prSet presAssocID="{BDDA0CEF-E6EE-4B65-A0E3-25D3D5B4A8D9}" presName="hierChild5" presStyleCnt="0"/>
      <dgm:spPr/>
    </dgm:pt>
    <dgm:pt modelId="{9BA69372-4B5E-43A8-9CB9-0617026496F3}" type="pres">
      <dgm:prSet presAssocID="{3C045ADF-0AA7-4922-93DC-22D88FEC9ACE}" presName="Name50" presStyleLbl="parChTrans1D4" presStyleIdx="2" presStyleCnt="17"/>
      <dgm:spPr/>
      <dgm:t>
        <a:bodyPr/>
        <a:lstStyle/>
        <a:p>
          <a:endParaRPr lang="ru-RU"/>
        </a:p>
      </dgm:t>
    </dgm:pt>
    <dgm:pt modelId="{9A0387C8-CF16-4416-BDCB-43849D69A01B}" type="pres">
      <dgm:prSet presAssocID="{59E1DDF1-A644-4360-A681-673754B41F00}" presName="hierRoot2" presStyleCnt="0">
        <dgm:presLayoutVars>
          <dgm:hierBranch val="r"/>
        </dgm:presLayoutVars>
      </dgm:prSet>
      <dgm:spPr/>
    </dgm:pt>
    <dgm:pt modelId="{F891557E-56E2-45B6-99E6-F328AA364EB6}" type="pres">
      <dgm:prSet presAssocID="{59E1DDF1-A644-4360-A681-673754B41F00}" presName="rootComposite" presStyleCnt="0"/>
      <dgm:spPr/>
    </dgm:pt>
    <dgm:pt modelId="{27E8E75E-748C-48CE-8B8D-93F68B54573A}" type="pres">
      <dgm:prSet presAssocID="{59E1DDF1-A644-4360-A681-673754B41F00}" presName="rootText" presStyleLbl="node4" presStyleIdx="2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A210EA-CDFE-48DB-A319-811DCB3CDD84}" type="pres">
      <dgm:prSet presAssocID="{59E1DDF1-A644-4360-A681-673754B41F00}" presName="rootConnector" presStyleLbl="node4" presStyleIdx="2" presStyleCnt="17"/>
      <dgm:spPr/>
      <dgm:t>
        <a:bodyPr/>
        <a:lstStyle/>
        <a:p>
          <a:endParaRPr lang="ru-RU"/>
        </a:p>
      </dgm:t>
    </dgm:pt>
    <dgm:pt modelId="{2B57AECC-EC57-41F0-8E4C-04023DD3ED77}" type="pres">
      <dgm:prSet presAssocID="{59E1DDF1-A644-4360-A681-673754B41F00}" presName="hierChild4" presStyleCnt="0"/>
      <dgm:spPr/>
    </dgm:pt>
    <dgm:pt modelId="{93A0E77D-22ED-41C9-9AEE-89656D6B8B09}" type="pres">
      <dgm:prSet presAssocID="{59E1DDF1-A644-4360-A681-673754B41F00}" presName="hierChild5" presStyleCnt="0"/>
      <dgm:spPr/>
    </dgm:pt>
    <dgm:pt modelId="{6C43C10A-0132-4664-A17F-3D84F3D5FB92}" type="pres">
      <dgm:prSet presAssocID="{0FC3F095-C91C-4221-8DEE-B2CB058E168A}" presName="Name50" presStyleLbl="parChTrans1D4" presStyleIdx="3" presStyleCnt="17"/>
      <dgm:spPr/>
      <dgm:t>
        <a:bodyPr/>
        <a:lstStyle/>
        <a:p>
          <a:endParaRPr lang="ru-RU"/>
        </a:p>
      </dgm:t>
    </dgm:pt>
    <dgm:pt modelId="{4557105C-08CF-4565-AAAC-0E0076350E5A}" type="pres">
      <dgm:prSet presAssocID="{CF74FEE2-3025-42F6-9451-520D6213FC03}" presName="hierRoot2" presStyleCnt="0">
        <dgm:presLayoutVars>
          <dgm:hierBranch val="r"/>
        </dgm:presLayoutVars>
      </dgm:prSet>
      <dgm:spPr/>
    </dgm:pt>
    <dgm:pt modelId="{12E21C17-E7C6-4843-BF50-E636968F7A15}" type="pres">
      <dgm:prSet presAssocID="{CF74FEE2-3025-42F6-9451-520D6213FC03}" presName="rootComposite" presStyleCnt="0"/>
      <dgm:spPr/>
    </dgm:pt>
    <dgm:pt modelId="{644D5DE3-28DF-4751-847A-3C5FA90750E1}" type="pres">
      <dgm:prSet presAssocID="{CF74FEE2-3025-42F6-9451-520D6213FC03}" presName="rootText" presStyleLbl="node4" presStyleIdx="3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01666-B696-43BA-AC97-1782349BEEDB}" type="pres">
      <dgm:prSet presAssocID="{CF74FEE2-3025-42F6-9451-520D6213FC03}" presName="rootConnector" presStyleLbl="node4" presStyleIdx="3" presStyleCnt="17"/>
      <dgm:spPr/>
      <dgm:t>
        <a:bodyPr/>
        <a:lstStyle/>
        <a:p>
          <a:endParaRPr lang="ru-RU"/>
        </a:p>
      </dgm:t>
    </dgm:pt>
    <dgm:pt modelId="{6C9B4B0D-EF60-4589-A99D-051C0E1325EA}" type="pres">
      <dgm:prSet presAssocID="{CF74FEE2-3025-42F6-9451-520D6213FC03}" presName="hierChild4" presStyleCnt="0"/>
      <dgm:spPr/>
    </dgm:pt>
    <dgm:pt modelId="{7267B56E-98C8-412E-8C87-ACB2E7D7821B}" type="pres">
      <dgm:prSet presAssocID="{CF74FEE2-3025-42F6-9451-520D6213FC03}" presName="hierChild5" presStyleCnt="0"/>
      <dgm:spPr/>
    </dgm:pt>
    <dgm:pt modelId="{15812CEA-AA64-4578-BEA8-1352B061AEB8}" type="pres">
      <dgm:prSet presAssocID="{36A4BAF5-C86D-47B3-B211-7975C0A027CF}" presName="hierChild5" presStyleCnt="0"/>
      <dgm:spPr/>
    </dgm:pt>
    <dgm:pt modelId="{E2B24832-991B-4092-8156-40E390DEDFB3}" type="pres">
      <dgm:prSet presAssocID="{4279B391-1FEC-4CEA-92FB-5EEE9084DA19}" presName="Name35" presStyleLbl="parChTrans1D3" presStyleIdx="1" presStyleCnt="4"/>
      <dgm:spPr/>
      <dgm:t>
        <a:bodyPr/>
        <a:lstStyle/>
        <a:p>
          <a:endParaRPr lang="ru-RU"/>
        </a:p>
      </dgm:t>
    </dgm:pt>
    <dgm:pt modelId="{39AA099D-1BB0-4EDA-95FE-104675B48E65}" type="pres">
      <dgm:prSet presAssocID="{39204297-5456-457F-A3E8-6C999D1536F4}" presName="hierRoot2" presStyleCnt="0">
        <dgm:presLayoutVars>
          <dgm:hierBranch val="l"/>
        </dgm:presLayoutVars>
      </dgm:prSet>
      <dgm:spPr/>
    </dgm:pt>
    <dgm:pt modelId="{9961EBD4-EB67-4614-B873-F7C2459E8EEA}" type="pres">
      <dgm:prSet presAssocID="{39204297-5456-457F-A3E8-6C999D1536F4}" presName="rootComposite" presStyleCnt="0"/>
      <dgm:spPr/>
    </dgm:pt>
    <dgm:pt modelId="{3AB3DFA7-8D92-490A-AB0E-593E9852EA46}" type="pres">
      <dgm:prSet presAssocID="{39204297-5456-457F-A3E8-6C999D1536F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00401-D646-4E87-BC59-FA26D248FD9C}" type="pres">
      <dgm:prSet presAssocID="{39204297-5456-457F-A3E8-6C999D1536F4}" presName="rootConnector" presStyleLbl="node3" presStyleIdx="1" presStyleCnt="4"/>
      <dgm:spPr/>
      <dgm:t>
        <a:bodyPr/>
        <a:lstStyle/>
        <a:p>
          <a:endParaRPr lang="ru-RU"/>
        </a:p>
      </dgm:t>
    </dgm:pt>
    <dgm:pt modelId="{1F3111C6-CD3A-43B6-95EF-3EAFCA937B43}" type="pres">
      <dgm:prSet presAssocID="{39204297-5456-457F-A3E8-6C999D1536F4}" presName="hierChild4" presStyleCnt="0"/>
      <dgm:spPr/>
    </dgm:pt>
    <dgm:pt modelId="{26A46873-EC04-4EE7-BABE-1A6AFD17DBF1}" type="pres">
      <dgm:prSet presAssocID="{547EFDE8-11D9-4EC0-8C18-8A2F4A24150D}" presName="Name50" presStyleLbl="parChTrans1D4" presStyleIdx="4" presStyleCnt="17"/>
      <dgm:spPr/>
      <dgm:t>
        <a:bodyPr/>
        <a:lstStyle/>
        <a:p>
          <a:endParaRPr lang="ru-RU"/>
        </a:p>
      </dgm:t>
    </dgm:pt>
    <dgm:pt modelId="{09F3E583-75B3-4BAF-9806-525FA71EE1F1}" type="pres">
      <dgm:prSet presAssocID="{7A9D3B09-D534-44C1-A00C-F8EBAA75D780}" presName="hierRoot2" presStyleCnt="0">
        <dgm:presLayoutVars>
          <dgm:hierBranch val="r"/>
        </dgm:presLayoutVars>
      </dgm:prSet>
      <dgm:spPr/>
    </dgm:pt>
    <dgm:pt modelId="{0524AD79-E512-43E0-933B-E357AECB16A4}" type="pres">
      <dgm:prSet presAssocID="{7A9D3B09-D534-44C1-A00C-F8EBAA75D780}" presName="rootComposite" presStyleCnt="0"/>
      <dgm:spPr/>
    </dgm:pt>
    <dgm:pt modelId="{CE4513F0-C6BA-49C1-A1FE-373A2B463381}" type="pres">
      <dgm:prSet presAssocID="{7A9D3B09-D534-44C1-A00C-F8EBAA75D780}" presName="rootText" presStyleLbl="node4" presStyleIdx="4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0D965-167A-4B49-853F-EBB154FE9376}" type="pres">
      <dgm:prSet presAssocID="{7A9D3B09-D534-44C1-A00C-F8EBAA75D780}" presName="rootConnector" presStyleLbl="node4" presStyleIdx="4" presStyleCnt="17"/>
      <dgm:spPr/>
      <dgm:t>
        <a:bodyPr/>
        <a:lstStyle/>
        <a:p>
          <a:endParaRPr lang="ru-RU"/>
        </a:p>
      </dgm:t>
    </dgm:pt>
    <dgm:pt modelId="{92A48C84-379C-4890-B601-469FC8262F80}" type="pres">
      <dgm:prSet presAssocID="{7A9D3B09-D534-44C1-A00C-F8EBAA75D780}" presName="hierChild4" presStyleCnt="0"/>
      <dgm:spPr/>
    </dgm:pt>
    <dgm:pt modelId="{A19BE64C-48F0-4EC6-82F9-BA88DBF8BA29}" type="pres">
      <dgm:prSet presAssocID="{7A9D3B09-D534-44C1-A00C-F8EBAA75D780}" presName="hierChild5" presStyleCnt="0"/>
      <dgm:spPr/>
    </dgm:pt>
    <dgm:pt modelId="{FCE2403C-2F84-42D1-99D2-15D3F7280B83}" type="pres">
      <dgm:prSet presAssocID="{90095B58-4846-4694-84E6-1E16448A32FC}" presName="Name50" presStyleLbl="parChTrans1D4" presStyleIdx="5" presStyleCnt="17"/>
      <dgm:spPr/>
      <dgm:t>
        <a:bodyPr/>
        <a:lstStyle/>
        <a:p>
          <a:endParaRPr lang="ru-RU"/>
        </a:p>
      </dgm:t>
    </dgm:pt>
    <dgm:pt modelId="{199740B5-BEBD-4518-AF25-9F1ADD2BD970}" type="pres">
      <dgm:prSet presAssocID="{207FD6A5-B52B-4F20-87CD-194DF4780A5E}" presName="hierRoot2" presStyleCnt="0">
        <dgm:presLayoutVars>
          <dgm:hierBranch val="l"/>
        </dgm:presLayoutVars>
      </dgm:prSet>
      <dgm:spPr/>
    </dgm:pt>
    <dgm:pt modelId="{F2E6414C-6EBC-44B7-963B-271867F89EE1}" type="pres">
      <dgm:prSet presAssocID="{207FD6A5-B52B-4F20-87CD-194DF4780A5E}" presName="rootComposite" presStyleCnt="0"/>
      <dgm:spPr/>
    </dgm:pt>
    <dgm:pt modelId="{BEA01A89-834B-4990-A84E-34802E2E1622}" type="pres">
      <dgm:prSet presAssocID="{207FD6A5-B52B-4F20-87CD-194DF4780A5E}" presName="rootText" presStyleLbl="node4" presStyleIdx="5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FC2B3-5ADB-44BA-9027-AB25EA52E2D5}" type="pres">
      <dgm:prSet presAssocID="{207FD6A5-B52B-4F20-87CD-194DF4780A5E}" presName="rootConnector" presStyleLbl="node4" presStyleIdx="5" presStyleCnt="17"/>
      <dgm:spPr/>
      <dgm:t>
        <a:bodyPr/>
        <a:lstStyle/>
        <a:p>
          <a:endParaRPr lang="ru-RU"/>
        </a:p>
      </dgm:t>
    </dgm:pt>
    <dgm:pt modelId="{C4FAC61E-136B-4866-82BC-163BBE59C4C8}" type="pres">
      <dgm:prSet presAssocID="{207FD6A5-B52B-4F20-87CD-194DF4780A5E}" presName="hierChild4" presStyleCnt="0"/>
      <dgm:spPr/>
    </dgm:pt>
    <dgm:pt modelId="{7C4029AC-EDB5-4FB5-B8CC-D2FF8ADDE553}" type="pres">
      <dgm:prSet presAssocID="{207FD6A5-B52B-4F20-87CD-194DF4780A5E}" presName="hierChild5" presStyleCnt="0"/>
      <dgm:spPr/>
    </dgm:pt>
    <dgm:pt modelId="{6D0A1CE5-2204-4F04-BE3C-BB19FD65A674}" type="pres">
      <dgm:prSet presAssocID="{3F49CE96-392C-4063-88BD-23996DC62F4F}" presName="Name50" presStyleLbl="parChTrans1D4" presStyleIdx="6" presStyleCnt="17"/>
      <dgm:spPr/>
      <dgm:t>
        <a:bodyPr/>
        <a:lstStyle/>
        <a:p>
          <a:endParaRPr lang="ru-RU"/>
        </a:p>
      </dgm:t>
    </dgm:pt>
    <dgm:pt modelId="{8C700EE4-B91D-421B-A841-A76DEB152FB2}" type="pres">
      <dgm:prSet presAssocID="{0A70AF57-FBF7-4866-8A06-ECC6D7480286}" presName="hierRoot2" presStyleCnt="0">
        <dgm:presLayoutVars>
          <dgm:hierBranch val="l"/>
        </dgm:presLayoutVars>
      </dgm:prSet>
      <dgm:spPr/>
    </dgm:pt>
    <dgm:pt modelId="{6AA8B4F5-0CDB-4099-A851-7E2C9FB67065}" type="pres">
      <dgm:prSet presAssocID="{0A70AF57-FBF7-4866-8A06-ECC6D7480286}" presName="rootComposite" presStyleCnt="0"/>
      <dgm:spPr/>
    </dgm:pt>
    <dgm:pt modelId="{3D4FAA08-4525-40E5-993D-495A3C0E77A7}" type="pres">
      <dgm:prSet presAssocID="{0A70AF57-FBF7-4866-8A06-ECC6D7480286}" presName="rootText" presStyleLbl="node4" presStyleIdx="6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B7148-781A-4848-B705-E91B7547619E}" type="pres">
      <dgm:prSet presAssocID="{0A70AF57-FBF7-4866-8A06-ECC6D7480286}" presName="rootConnector" presStyleLbl="node4" presStyleIdx="6" presStyleCnt="17"/>
      <dgm:spPr/>
      <dgm:t>
        <a:bodyPr/>
        <a:lstStyle/>
        <a:p>
          <a:endParaRPr lang="ru-RU"/>
        </a:p>
      </dgm:t>
    </dgm:pt>
    <dgm:pt modelId="{1258BA60-93BD-434F-8C97-9C2DB44A41EA}" type="pres">
      <dgm:prSet presAssocID="{0A70AF57-FBF7-4866-8A06-ECC6D7480286}" presName="hierChild4" presStyleCnt="0"/>
      <dgm:spPr/>
    </dgm:pt>
    <dgm:pt modelId="{B5725317-FC48-4406-8754-6B85386714DC}" type="pres">
      <dgm:prSet presAssocID="{0A70AF57-FBF7-4866-8A06-ECC6D7480286}" presName="hierChild5" presStyleCnt="0"/>
      <dgm:spPr/>
    </dgm:pt>
    <dgm:pt modelId="{476024CF-72F4-45C0-A1FC-C97B810CDE27}" type="pres">
      <dgm:prSet presAssocID="{39204297-5456-457F-A3E8-6C999D1536F4}" presName="hierChild5" presStyleCnt="0"/>
      <dgm:spPr/>
    </dgm:pt>
    <dgm:pt modelId="{FD0EDC6F-47FD-465C-BD56-130BD18BB286}" type="pres">
      <dgm:prSet presAssocID="{CF4B83D6-20EC-475B-9273-1B2635B0F054}" presName="hierChild5" presStyleCnt="0"/>
      <dgm:spPr/>
    </dgm:pt>
    <dgm:pt modelId="{F21980BD-7D12-490D-98EA-9004177D24F1}" type="pres">
      <dgm:prSet presAssocID="{77549C8D-74A6-4783-A51A-C3FB52ABD5A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05440824-226B-45FE-B728-F02405727C54}" type="pres">
      <dgm:prSet presAssocID="{B4E2D0B9-5CF7-4255-9035-C162EF8D9745}" presName="hierRoot2" presStyleCnt="0">
        <dgm:presLayoutVars>
          <dgm:hierBranch/>
        </dgm:presLayoutVars>
      </dgm:prSet>
      <dgm:spPr/>
    </dgm:pt>
    <dgm:pt modelId="{C311C067-3E27-488B-9585-7A88E500ABE0}" type="pres">
      <dgm:prSet presAssocID="{B4E2D0B9-5CF7-4255-9035-C162EF8D9745}" presName="rootComposite" presStyleCnt="0"/>
      <dgm:spPr/>
    </dgm:pt>
    <dgm:pt modelId="{3DCBCC6A-0988-429B-AFB2-2C503A0E577D}" type="pres">
      <dgm:prSet presAssocID="{B4E2D0B9-5CF7-4255-9035-C162EF8D974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07601-1181-4C75-85DB-5B42803CD49F}" type="pres">
      <dgm:prSet presAssocID="{B4E2D0B9-5CF7-4255-9035-C162EF8D9745}" presName="rootConnector" presStyleLbl="node2" presStyleIdx="1" presStyleCnt="2"/>
      <dgm:spPr/>
      <dgm:t>
        <a:bodyPr/>
        <a:lstStyle/>
        <a:p>
          <a:endParaRPr lang="ru-RU"/>
        </a:p>
      </dgm:t>
    </dgm:pt>
    <dgm:pt modelId="{5A89EFA7-A3F8-4C8F-AD49-768666555188}" type="pres">
      <dgm:prSet presAssocID="{B4E2D0B9-5CF7-4255-9035-C162EF8D9745}" presName="hierChild4" presStyleCnt="0"/>
      <dgm:spPr/>
    </dgm:pt>
    <dgm:pt modelId="{AC0B9B64-2247-494A-8804-444C5DDCC732}" type="pres">
      <dgm:prSet presAssocID="{F1D75540-F615-4A3B-AC64-C2DE34EE8B88}" presName="Name35" presStyleLbl="parChTrans1D3" presStyleIdx="2" presStyleCnt="4"/>
      <dgm:spPr/>
      <dgm:t>
        <a:bodyPr/>
        <a:lstStyle/>
        <a:p>
          <a:endParaRPr lang="ru-RU"/>
        </a:p>
      </dgm:t>
    </dgm:pt>
    <dgm:pt modelId="{B08F3EA9-1553-4E86-8CC0-CD59A91A06AD}" type="pres">
      <dgm:prSet presAssocID="{8C5FE955-D8E3-4E8E-80BD-D3C54BC2BD3E}" presName="hierRoot2" presStyleCnt="0">
        <dgm:presLayoutVars>
          <dgm:hierBranch val="r"/>
        </dgm:presLayoutVars>
      </dgm:prSet>
      <dgm:spPr/>
    </dgm:pt>
    <dgm:pt modelId="{6A7DD30C-2AE2-40BC-8BEC-10035AB2BD4E}" type="pres">
      <dgm:prSet presAssocID="{8C5FE955-D8E3-4E8E-80BD-D3C54BC2BD3E}" presName="rootComposite" presStyleCnt="0"/>
      <dgm:spPr/>
    </dgm:pt>
    <dgm:pt modelId="{E16C5F89-2201-4B3D-AC9F-F8DC77F25158}" type="pres">
      <dgm:prSet presAssocID="{8C5FE955-D8E3-4E8E-80BD-D3C54BC2BD3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906D6-A42D-4534-9A7B-09FA46E57B05}" type="pres">
      <dgm:prSet presAssocID="{8C5FE955-D8E3-4E8E-80BD-D3C54BC2BD3E}" presName="rootConnector" presStyleLbl="node3" presStyleIdx="2" presStyleCnt="4"/>
      <dgm:spPr/>
      <dgm:t>
        <a:bodyPr/>
        <a:lstStyle/>
        <a:p>
          <a:endParaRPr lang="ru-RU"/>
        </a:p>
      </dgm:t>
    </dgm:pt>
    <dgm:pt modelId="{30E15389-2EFD-4263-A71C-41B498A9EB48}" type="pres">
      <dgm:prSet presAssocID="{8C5FE955-D8E3-4E8E-80BD-D3C54BC2BD3E}" presName="hierChild4" presStyleCnt="0"/>
      <dgm:spPr/>
    </dgm:pt>
    <dgm:pt modelId="{BAACA007-CC2E-4F32-93F1-966737FE6BE2}" type="pres">
      <dgm:prSet presAssocID="{A8CBEE8E-F80F-44EA-A2D8-757ECB573C25}" presName="Name50" presStyleLbl="parChTrans1D4" presStyleIdx="7" presStyleCnt="17"/>
      <dgm:spPr/>
      <dgm:t>
        <a:bodyPr/>
        <a:lstStyle/>
        <a:p>
          <a:endParaRPr lang="ru-RU"/>
        </a:p>
      </dgm:t>
    </dgm:pt>
    <dgm:pt modelId="{532CD0CD-BEE7-4D18-82F1-5A2D1B6A1A53}" type="pres">
      <dgm:prSet presAssocID="{79206D2B-64C0-4249-ADB4-5159F1F09838}" presName="hierRoot2" presStyleCnt="0">
        <dgm:presLayoutVars>
          <dgm:hierBranch val="r"/>
        </dgm:presLayoutVars>
      </dgm:prSet>
      <dgm:spPr/>
    </dgm:pt>
    <dgm:pt modelId="{EA9A0667-2FDC-4AC4-8855-529B39E99874}" type="pres">
      <dgm:prSet presAssocID="{79206D2B-64C0-4249-ADB4-5159F1F09838}" presName="rootComposite" presStyleCnt="0"/>
      <dgm:spPr/>
    </dgm:pt>
    <dgm:pt modelId="{D2E95668-0A47-4D43-AA40-97605413B87E}" type="pres">
      <dgm:prSet presAssocID="{79206D2B-64C0-4249-ADB4-5159F1F09838}" presName="rootText" presStyleLbl="node4" presStyleIdx="7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0C0A1F-60C0-4038-AEDE-131E764AD71B}" type="pres">
      <dgm:prSet presAssocID="{79206D2B-64C0-4249-ADB4-5159F1F09838}" presName="rootConnector" presStyleLbl="node4" presStyleIdx="7" presStyleCnt="17"/>
      <dgm:spPr/>
      <dgm:t>
        <a:bodyPr/>
        <a:lstStyle/>
        <a:p>
          <a:endParaRPr lang="ru-RU"/>
        </a:p>
      </dgm:t>
    </dgm:pt>
    <dgm:pt modelId="{70BEF8AC-3C7B-422B-BEB8-4F754441E501}" type="pres">
      <dgm:prSet presAssocID="{79206D2B-64C0-4249-ADB4-5159F1F09838}" presName="hierChild4" presStyleCnt="0"/>
      <dgm:spPr/>
    </dgm:pt>
    <dgm:pt modelId="{9DF14BA4-BC3E-4513-8124-CC6987ADE2D2}" type="pres">
      <dgm:prSet presAssocID="{79206D2B-64C0-4249-ADB4-5159F1F09838}" presName="hierChild5" presStyleCnt="0"/>
      <dgm:spPr/>
    </dgm:pt>
    <dgm:pt modelId="{EC7E9429-8900-4991-A9B7-7A2C626936A4}" type="pres">
      <dgm:prSet presAssocID="{6274E553-85B3-4419-87DB-0B20322AE818}" presName="Name50" presStyleLbl="parChTrans1D4" presStyleIdx="8" presStyleCnt="17"/>
      <dgm:spPr/>
      <dgm:t>
        <a:bodyPr/>
        <a:lstStyle/>
        <a:p>
          <a:endParaRPr lang="ru-RU"/>
        </a:p>
      </dgm:t>
    </dgm:pt>
    <dgm:pt modelId="{75A93C63-967B-488C-B147-1B23EDA17A67}" type="pres">
      <dgm:prSet presAssocID="{A8ACFF8C-7047-4F2B-9D8D-EB0A7ADBB218}" presName="hierRoot2" presStyleCnt="0">
        <dgm:presLayoutVars>
          <dgm:hierBranch val="r"/>
        </dgm:presLayoutVars>
      </dgm:prSet>
      <dgm:spPr/>
    </dgm:pt>
    <dgm:pt modelId="{CB4C7F60-4603-4308-8ECB-7520DC9A1075}" type="pres">
      <dgm:prSet presAssocID="{A8ACFF8C-7047-4F2B-9D8D-EB0A7ADBB218}" presName="rootComposite" presStyleCnt="0"/>
      <dgm:spPr/>
    </dgm:pt>
    <dgm:pt modelId="{24855234-7F6A-48EC-8A3E-A3E132C8924D}" type="pres">
      <dgm:prSet presAssocID="{A8ACFF8C-7047-4F2B-9D8D-EB0A7ADBB218}" presName="rootText" presStyleLbl="node4" presStyleIdx="8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F89C0-D5B5-40F6-95C8-4FF9BBC8FD97}" type="pres">
      <dgm:prSet presAssocID="{A8ACFF8C-7047-4F2B-9D8D-EB0A7ADBB218}" presName="rootConnector" presStyleLbl="node4" presStyleIdx="8" presStyleCnt="17"/>
      <dgm:spPr/>
      <dgm:t>
        <a:bodyPr/>
        <a:lstStyle/>
        <a:p>
          <a:endParaRPr lang="ru-RU"/>
        </a:p>
      </dgm:t>
    </dgm:pt>
    <dgm:pt modelId="{048E4AE5-7E62-484D-8FE4-F8934F457CFB}" type="pres">
      <dgm:prSet presAssocID="{A8ACFF8C-7047-4F2B-9D8D-EB0A7ADBB218}" presName="hierChild4" presStyleCnt="0"/>
      <dgm:spPr/>
    </dgm:pt>
    <dgm:pt modelId="{B501D212-B107-437D-A983-7298F7AC7BC2}" type="pres">
      <dgm:prSet presAssocID="{A8ACFF8C-7047-4F2B-9D8D-EB0A7ADBB218}" presName="hierChild5" presStyleCnt="0"/>
      <dgm:spPr/>
    </dgm:pt>
    <dgm:pt modelId="{35A40C5D-621F-44E0-8EC3-2C622D5AE63B}" type="pres">
      <dgm:prSet presAssocID="{9C5E4FA4-AA85-48B2-AB65-FCCB2C5E6C75}" presName="Name50" presStyleLbl="parChTrans1D4" presStyleIdx="9" presStyleCnt="17"/>
      <dgm:spPr/>
      <dgm:t>
        <a:bodyPr/>
        <a:lstStyle/>
        <a:p>
          <a:endParaRPr lang="ru-RU"/>
        </a:p>
      </dgm:t>
    </dgm:pt>
    <dgm:pt modelId="{00EF80FB-E6E4-401C-8CE3-5D3C0AD1FA8E}" type="pres">
      <dgm:prSet presAssocID="{B97D455D-FB1F-47EF-8D92-D39FDFF3AB06}" presName="hierRoot2" presStyleCnt="0">
        <dgm:presLayoutVars>
          <dgm:hierBranch val="r"/>
        </dgm:presLayoutVars>
      </dgm:prSet>
      <dgm:spPr/>
    </dgm:pt>
    <dgm:pt modelId="{C6DBC364-AA35-4381-9AA1-764F16559F84}" type="pres">
      <dgm:prSet presAssocID="{B97D455D-FB1F-47EF-8D92-D39FDFF3AB06}" presName="rootComposite" presStyleCnt="0"/>
      <dgm:spPr/>
    </dgm:pt>
    <dgm:pt modelId="{29D51925-1BA2-49B7-970B-02488AF7D7CA}" type="pres">
      <dgm:prSet presAssocID="{B97D455D-FB1F-47EF-8D92-D39FDFF3AB06}" presName="rootText" presStyleLbl="node4" presStyleIdx="9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59309-C519-4246-A9A8-7D359B181CE5}" type="pres">
      <dgm:prSet presAssocID="{B97D455D-FB1F-47EF-8D92-D39FDFF3AB06}" presName="rootConnector" presStyleLbl="node4" presStyleIdx="9" presStyleCnt="17"/>
      <dgm:spPr/>
      <dgm:t>
        <a:bodyPr/>
        <a:lstStyle/>
        <a:p>
          <a:endParaRPr lang="ru-RU"/>
        </a:p>
      </dgm:t>
    </dgm:pt>
    <dgm:pt modelId="{C335F7D2-5952-4BE0-9ED3-4BA7B3F35FE3}" type="pres">
      <dgm:prSet presAssocID="{B97D455D-FB1F-47EF-8D92-D39FDFF3AB06}" presName="hierChild4" presStyleCnt="0"/>
      <dgm:spPr/>
    </dgm:pt>
    <dgm:pt modelId="{0FD616B9-A18C-40B0-B77F-31227C61EA2B}" type="pres">
      <dgm:prSet presAssocID="{B97D455D-FB1F-47EF-8D92-D39FDFF3AB06}" presName="hierChild5" presStyleCnt="0"/>
      <dgm:spPr/>
    </dgm:pt>
    <dgm:pt modelId="{B9FC337B-5E98-4044-BF1F-EA06D653FAFB}" type="pres">
      <dgm:prSet presAssocID="{822020EF-3CEC-42BD-A13C-0B18EB8E8686}" presName="Name50" presStyleLbl="parChTrans1D4" presStyleIdx="10" presStyleCnt="17"/>
      <dgm:spPr/>
      <dgm:t>
        <a:bodyPr/>
        <a:lstStyle/>
        <a:p>
          <a:endParaRPr lang="ru-RU"/>
        </a:p>
      </dgm:t>
    </dgm:pt>
    <dgm:pt modelId="{3F02836E-481F-48E3-A42B-F3D2A35C4DEB}" type="pres">
      <dgm:prSet presAssocID="{B32BB459-10E8-4C7A-BA1B-7A3FBA3F06DF}" presName="hierRoot2" presStyleCnt="0">
        <dgm:presLayoutVars>
          <dgm:hierBranch val="r"/>
        </dgm:presLayoutVars>
      </dgm:prSet>
      <dgm:spPr/>
    </dgm:pt>
    <dgm:pt modelId="{B508023F-1C99-4D7E-B77B-40B5E91339C9}" type="pres">
      <dgm:prSet presAssocID="{B32BB459-10E8-4C7A-BA1B-7A3FBA3F06DF}" presName="rootComposite" presStyleCnt="0"/>
      <dgm:spPr/>
    </dgm:pt>
    <dgm:pt modelId="{928D4FA5-F9FB-482D-90F2-98C894CD9CF3}" type="pres">
      <dgm:prSet presAssocID="{B32BB459-10E8-4C7A-BA1B-7A3FBA3F06DF}" presName="rootText" presStyleLbl="node4" presStyleIdx="10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D78B1-FB30-4093-A1CC-9FC0CC0E9F56}" type="pres">
      <dgm:prSet presAssocID="{B32BB459-10E8-4C7A-BA1B-7A3FBA3F06DF}" presName="rootConnector" presStyleLbl="node4" presStyleIdx="10" presStyleCnt="17"/>
      <dgm:spPr/>
      <dgm:t>
        <a:bodyPr/>
        <a:lstStyle/>
        <a:p>
          <a:endParaRPr lang="ru-RU"/>
        </a:p>
      </dgm:t>
    </dgm:pt>
    <dgm:pt modelId="{1BCDC5A4-C60C-4455-930B-61D256F48DCB}" type="pres">
      <dgm:prSet presAssocID="{B32BB459-10E8-4C7A-BA1B-7A3FBA3F06DF}" presName="hierChild4" presStyleCnt="0"/>
      <dgm:spPr/>
    </dgm:pt>
    <dgm:pt modelId="{A9DCA1BA-3FD0-4C90-8AB7-D4D74E5931E5}" type="pres">
      <dgm:prSet presAssocID="{B32BB459-10E8-4C7A-BA1B-7A3FBA3F06DF}" presName="hierChild5" presStyleCnt="0"/>
      <dgm:spPr/>
    </dgm:pt>
    <dgm:pt modelId="{70DD08AC-964E-45B1-A161-3A5E72A67B05}" type="pres">
      <dgm:prSet presAssocID="{8C5FE955-D8E3-4E8E-80BD-D3C54BC2BD3E}" presName="hierChild5" presStyleCnt="0"/>
      <dgm:spPr/>
    </dgm:pt>
    <dgm:pt modelId="{901C7550-6808-4CA0-BB5E-B04CF4E0A88B}" type="pres">
      <dgm:prSet presAssocID="{CE7C449B-1476-470F-BA0C-43343175B28F}" presName="Name35" presStyleLbl="parChTrans1D3" presStyleIdx="3" presStyleCnt="4"/>
      <dgm:spPr/>
      <dgm:t>
        <a:bodyPr/>
        <a:lstStyle/>
        <a:p>
          <a:endParaRPr lang="ru-RU"/>
        </a:p>
      </dgm:t>
    </dgm:pt>
    <dgm:pt modelId="{896C36B0-30CC-4199-A27D-1BC09BD10235}" type="pres">
      <dgm:prSet presAssocID="{984229F3-B539-4F18-8AC6-181BAE5FB1F5}" presName="hierRoot2" presStyleCnt="0">
        <dgm:presLayoutVars>
          <dgm:hierBranch val="l"/>
        </dgm:presLayoutVars>
      </dgm:prSet>
      <dgm:spPr/>
    </dgm:pt>
    <dgm:pt modelId="{40B0C9A7-988B-4056-929C-11CDA2B24552}" type="pres">
      <dgm:prSet presAssocID="{984229F3-B539-4F18-8AC6-181BAE5FB1F5}" presName="rootComposite" presStyleCnt="0"/>
      <dgm:spPr/>
    </dgm:pt>
    <dgm:pt modelId="{76BFCA20-7CA2-4A82-8F41-F5D1F1FD904D}" type="pres">
      <dgm:prSet presAssocID="{984229F3-B539-4F18-8AC6-181BAE5FB1F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A106C-02C7-4307-8B0A-3155A6824675}" type="pres">
      <dgm:prSet presAssocID="{984229F3-B539-4F18-8AC6-181BAE5FB1F5}" presName="rootConnector" presStyleLbl="node3" presStyleIdx="3" presStyleCnt="4"/>
      <dgm:spPr/>
      <dgm:t>
        <a:bodyPr/>
        <a:lstStyle/>
        <a:p>
          <a:endParaRPr lang="ru-RU"/>
        </a:p>
      </dgm:t>
    </dgm:pt>
    <dgm:pt modelId="{2F2B28FF-7A5E-49CC-A3D4-4B40ADC8296C}" type="pres">
      <dgm:prSet presAssocID="{984229F3-B539-4F18-8AC6-181BAE5FB1F5}" presName="hierChild4" presStyleCnt="0"/>
      <dgm:spPr/>
    </dgm:pt>
    <dgm:pt modelId="{369D19A8-6ABF-43F5-BEBC-9A1F0B725999}" type="pres">
      <dgm:prSet presAssocID="{0423D0AD-D1AB-4FC6-B6CA-52355D28A379}" presName="Name50" presStyleLbl="parChTrans1D4" presStyleIdx="11" presStyleCnt="17"/>
      <dgm:spPr/>
      <dgm:t>
        <a:bodyPr/>
        <a:lstStyle/>
        <a:p>
          <a:endParaRPr lang="ru-RU"/>
        </a:p>
      </dgm:t>
    </dgm:pt>
    <dgm:pt modelId="{6F59F7EA-1976-4938-99CC-04FAE8892603}" type="pres">
      <dgm:prSet presAssocID="{36A7FB80-3419-41D1-AA29-AC1781DD4470}" presName="hierRoot2" presStyleCnt="0">
        <dgm:presLayoutVars>
          <dgm:hierBranch val="r"/>
        </dgm:presLayoutVars>
      </dgm:prSet>
      <dgm:spPr/>
    </dgm:pt>
    <dgm:pt modelId="{73608119-CEBE-414A-B235-0B94EB0AB09C}" type="pres">
      <dgm:prSet presAssocID="{36A7FB80-3419-41D1-AA29-AC1781DD4470}" presName="rootComposite" presStyleCnt="0"/>
      <dgm:spPr/>
    </dgm:pt>
    <dgm:pt modelId="{D3EAFEB6-44AF-4309-9AA6-DFB51D01611D}" type="pres">
      <dgm:prSet presAssocID="{36A7FB80-3419-41D1-AA29-AC1781DD4470}" presName="rootText" presStyleLbl="node4" presStyleIdx="11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21774-5A44-47AD-BBFB-6E524128A99D}" type="pres">
      <dgm:prSet presAssocID="{36A7FB80-3419-41D1-AA29-AC1781DD4470}" presName="rootConnector" presStyleLbl="node4" presStyleIdx="11" presStyleCnt="17"/>
      <dgm:spPr/>
      <dgm:t>
        <a:bodyPr/>
        <a:lstStyle/>
        <a:p>
          <a:endParaRPr lang="ru-RU"/>
        </a:p>
      </dgm:t>
    </dgm:pt>
    <dgm:pt modelId="{D4C11A1C-E07A-4C7A-BFB4-DD9317BE0002}" type="pres">
      <dgm:prSet presAssocID="{36A7FB80-3419-41D1-AA29-AC1781DD4470}" presName="hierChild4" presStyleCnt="0"/>
      <dgm:spPr/>
    </dgm:pt>
    <dgm:pt modelId="{5120B8F4-5C1F-4EED-A029-68BC77A86261}" type="pres">
      <dgm:prSet presAssocID="{36A7FB80-3419-41D1-AA29-AC1781DD4470}" presName="hierChild5" presStyleCnt="0"/>
      <dgm:spPr/>
    </dgm:pt>
    <dgm:pt modelId="{57C334AA-AF61-4042-95EF-9968634624C5}" type="pres">
      <dgm:prSet presAssocID="{DAEE66D0-3E9C-4631-A0B2-EBB23B520730}" presName="Name50" presStyleLbl="parChTrans1D4" presStyleIdx="12" presStyleCnt="17"/>
      <dgm:spPr/>
      <dgm:t>
        <a:bodyPr/>
        <a:lstStyle/>
        <a:p>
          <a:endParaRPr lang="ru-RU"/>
        </a:p>
      </dgm:t>
    </dgm:pt>
    <dgm:pt modelId="{F3476127-F23A-4686-B1A8-D29A0363A144}" type="pres">
      <dgm:prSet presAssocID="{EFE22878-873E-4BB2-85AE-15411C0A3285}" presName="hierRoot2" presStyleCnt="0">
        <dgm:presLayoutVars>
          <dgm:hierBranch val="l"/>
        </dgm:presLayoutVars>
      </dgm:prSet>
      <dgm:spPr/>
    </dgm:pt>
    <dgm:pt modelId="{2E9CFA90-B394-4D0E-ADA7-A94B2C486232}" type="pres">
      <dgm:prSet presAssocID="{EFE22878-873E-4BB2-85AE-15411C0A3285}" presName="rootComposite" presStyleCnt="0"/>
      <dgm:spPr/>
    </dgm:pt>
    <dgm:pt modelId="{726924AA-736F-496A-88B3-6CF129E176D0}" type="pres">
      <dgm:prSet presAssocID="{EFE22878-873E-4BB2-85AE-15411C0A3285}" presName="rootText" presStyleLbl="node4" presStyleIdx="12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76AA1-7062-4A0B-B4E0-30BB234150E8}" type="pres">
      <dgm:prSet presAssocID="{EFE22878-873E-4BB2-85AE-15411C0A3285}" presName="rootConnector" presStyleLbl="node4" presStyleIdx="12" presStyleCnt="17"/>
      <dgm:spPr/>
      <dgm:t>
        <a:bodyPr/>
        <a:lstStyle/>
        <a:p>
          <a:endParaRPr lang="ru-RU"/>
        </a:p>
      </dgm:t>
    </dgm:pt>
    <dgm:pt modelId="{6601A04A-8F98-449E-BF2D-CCF2B1B56DDE}" type="pres">
      <dgm:prSet presAssocID="{EFE22878-873E-4BB2-85AE-15411C0A3285}" presName="hierChild4" presStyleCnt="0"/>
      <dgm:spPr/>
    </dgm:pt>
    <dgm:pt modelId="{C36B9A8D-6EE8-42DD-A560-6544E781D5A7}" type="pres">
      <dgm:prSet presAssocID="{EFE22878-873E-4BB2-85AE-15411C0A3285}" presName="hierChild5" presStyleCnt="0"/>
      <dgm:spPr/>
    </dgm:pt>
    <dgm:pt modelId="{FC172C06-A7B7-4FF5-A9B6-61997E2B4C8F}" type="pres">
      <dgm:prSet presAssocID="{0BD8AE4F-744F-4BEB-9E0A-EF44DEEABDBD}" presName="Name50" presStyleLbl="parChTrans1D4" presStyleIdx="13" presStyleCnt="17"/>
      <dgm:spPr/>
      <dgm:t>
        <a:bodyPr/>
        <a:lstStyle/>
        <a:p>
          <a:endParaRPr lang="ru-RU"/>
        </a:p>
      </dgm:t>
    </dgm:pt>
    <dgm:pt modelId="{081FB27B-853A-4B1E-B3FA-10F2EC1DED21}" type="pres">
      <dgm:prSet presAssocID="{103A7B73-1BA2-4F49-BEF8-8A5D867320D8}" presName="hierRoot2" presStyleCnt="0">
        <dgm:presLayoutVars>
          <dgm:hierBranch val="l"/>
        </dgm:presLayoutVars>
      </dgm:prSet>
      <dgm:spPr/>
    </dgm:pt>
    <dgm:pt modelId="{1C2986F0-CBD8-4DB9-BD4A-736F61F92F60}" type="pres">
      <dgm:prSet presAssocID="{103A7B73-1BA2-4F49-BEF8-8A5D867320D8}" presName="rootComposite" presStyleCnt="0"/>
      <dgm:spPr/>
    </dgm:pt>
    <dgm:pt modelId="{83B6AF1E-2AF9-4F39-86B1-F527E9C08ECC}" type="pres">
      <dgm:prSet presAssocID="{103A7B73-1BA2-4F49-BEF8-8A5D867320D8}" presName="rootText" presStyleLbl="node4" presStyleIdx="13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8238C-D928-4FAC-BAA6-A2D2651D7BAF}" type="pres">
      <dgm:prSet presAssocID="{103A7B73-1BA2-4F49-BEF8-8A5D867320D8}" presName="rootConnector" presStyleLbl="node4" presStyleIdx="13" presStyleCnt="17"/>
      <dgm:spPr/>
      <dgm:t>
        <a:bodyPr/>
        <a:lstStyle/>
        <a:p>
          <a:endParaRPr lang="ru-RU"/>
        </a:p>
      </dgm:t>
    </dgm:pt>
    <dgm:pt modelId="{E80F7FAE-DBC5-42F1-83A7-6CEA7866B5BA}" type="pres">
      <dgm:prSet presAssocID="{103A7B73-1BA2-4F49-BEF8-8A5D867320D8}" presName="hierChild4" presStyleCnt="0"/>
      <dgm:spPr/>
    </dgm:pt>
    <dgm:pt modelId="{E752BC3D-E6E8-4FAE-B2F6-961CE2FF8FE5}" type="pres">
      <dgm:prSet presAssocID="{103A7B73-1BA2-4F49-BEF8-8A5D867320D8}" presName="hierChild5" presStyleCnt="0"/>
      <dgm:spPr/>
    </dgm:pt>
    <dgm:pt modelId="{96E3A281-2BB5-491A-8C52-5D15F34E17A6}" type="pres">
      <dgm:prSet presAssocID="{9FD82D45-DB5C-421B-9859-F66D3A1C0334}" presName="Name50" presStyleLbl="parChTrans1D4" presStyleIdx="14" presStyleCnt="17"/>
      <dgm:spPr/>
      <dgm:t>
        <a:bodyPr/>
        <a:lstStyle/>
        <a:p>
          <a:endParaRPr lang="ru-RU"/>
        </a:p>
      </dgm:t>
    </dgm:pt>
    <dgm:pt modelId="{D63DBF2F-90DB-455F-9089-C49A7FF83DB0}" type="pres">
      <dgm:prSet presAssocID="{5FEE2D89-6E4B-432F-AA3E-398BCD109408}" presName="hierRoot2" presStyleCnt="0">
        <dgm:presLayoutVars>
          <dgm:hierBranch val="l"/>
        </dgm:presLayoutVars>
      </dgm:prSet>
      <dgm:spPr/>
    </dgm:pt>
    <dgm:pt modelId="{E70F0D3B-7476-41B8-AB2A-49221E40F481}" type="pres">
      <dgm:prSet presAssocID="{5FEE2D89-6E4B-432F-AA3E-398BCD109408}" presName="rootComposite" presStyleCnt="0"/>
      <dgm:spPr/>
    </dgm:pt>
    <dgm:pt modelId="{E12C3F7B-F630-47EB-BE27-70E57B002500}" type="pres">
      <dgm:prSet presAssocID="{5FEE2D89-6E4B-432F-AA3E-398BCD109408}" presName="rootText" presStyleLbl="node4" presStyleIdx="14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3C54C-C642-4B69-BBEF-D0918EF74051}" type="pres">
      <dgm:prSet presAssocID="{5FEE2D89-6E4B-432F-AA3E-398BCD109408}" presName="rootConnector" presStyleLbl="node4" presStyleIdx="14" presStyleCnt="17"/>
      <dgm:spPr/>
      <dgm:t>
        <a:bodyPr/>
        <a:lstStyle/>
        <a:p>
          <a:endParaRPr lang="ru-RU"/>
        </a:p>
      </dgm:t>
    </dgm:pt>
    <dgm:pt modelId="{4339963D-F01A-4462-8308-2E06D587291A}" type="pres">
      <dgm:prSet presAssocID="{5FEE2D89-6E4B-432F-AA3E-398BCD109408}" presName="hierChild4" presStyleCnt="0"/>
      <dgm:spPr/>
    </dgm:pt>
    <dgm:pt modelId="{39B68084-7446-48CE-A5BC-6F68A710846A}" type="pres">
      <dgm:prSet presAssocID="{5FEE2D89-6E4B-432F-AA3E-398BCD109408}" presName="hierChild5" presStyleCnt="0"/>
      <dgm:spPr/>
    </dgm:pt>
    <dgm:pt modelId="{7D2B48F2-D07D-4C06-B6FB-63710CE151FF}" type="pres">
      <dgm:prSet presAssocID="{1E68A050-A94A-4F2B-8607-AFAF578DD4CF}" presName="Name50" presStyleLbl="parChTrans1D4" presStyleIdx="15" presStyleCnt="17"/>
      <dgm:spPr/>
      <dgm:t>
        <a:bodyPr/>
        <a:lstStyle/>
        <a:p>
          <a:endParaRPr lang="ru-RU"/>
        </a:p>
      </dgm:t>
    </dgm:pt>
    <dgm:pt modelId="{00B7AC86-21B2-4A3B-AC59-F99B7E24130A}" type="pres">
      <dgm:prSet presAssocID="{C61A9AE7-6487-4FBB-BDF0-C1CE76A8C602}" presName="hierRoot2" presStyleCnt="0">
        <dgm:presLayoutVars>
          <dgm:hierBranch val="l"/>
        </dgm:presLayoutVars>
      </dgm:prSet>
      <dgm:spPr/>
    </dgm:pt>
    <dgm:pt modelId="{EA2F7A8A-6E89-487E-8593-4F0688AEA778}" type="pres">
      <dgm:prSet presAssocID="{C61A9AE7-6487-4FBB-BDF0-C1CE76A8C602}" presName="rootComposite" presStyleCnt="0"/>
      <dgm:spPr/>
    </dgm:pt>
    <dgm:pt modelId="{8E147537-DA06-46B1-8899-0FE8C94B0FA7}" type="pres">
      <dgm:prSet presAssocID="{C61A9AE7-6487-4FBB-BDF0-C1CE76A8C602}" presName="rootText" presStyleLbl="node4" presStyleIdx="15" presStyleCnt="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53C5AB-3B92-4C44-9A35-A331928EE397}" type="pres">
      <dgm:prSet presAssocID="{C61A9AE7-6487-4FBB-BDF0-C1CE76A8C602}" presName="rootConnector" presStyleLbl="node4" presStyleIdx="15" presStyleCnt="17"/>
      <dgm:spPr/>
      <dgm:t>
        <a:bodyPr/>
        <a:lstStyle/>
        <a:p>
          <a:endParaRPr lang="ru-RU"/>
        </a:p>
      </dgm:t>
    </dgm:pt>
    <dgm:pt modelId="{4A3D44BF-9AFB-48F4-AA17-8EBE81D8EACA}" type="pres">
      <dgm:prSet presAssocID="{C61A9AE7-6487-4FBB-BDF0-C1CE76A8C602}" presName="hierChild4" presStyleCnt="0"/>
      <dgm:spPr/>
    </dgm:pt>
    <dgm:pt modelId="{43023B8D-F40F-40E8-90F0-DF331D8B4D36}" type="pres">
      <dgm:prSet presAssocID="{C61A9AE7-6487-4FBB-BDF0-C1CE76A8C602}" presName="hierChild5" presStyleCnt="0"/>
      <dgm:spPr/>
    </dgm:pt>
    <dgm:pt modelId="{C838CDDC-5A84-40EA-BF15-1A478217C05E}" type="pres">
      <dgm:prSet presAssocID="{156AEE04-3A98-4A1C-8FBF-A2284780528C}" presName="Name50" presStyleLbl="parChTrans1D4" presStyleIdx="16" presStyleCnt="17"/>
      <dgm:spPr/>
      <dgm:t>
        <a:bodyPr/>
        <a:lstStyle/>
        <a:p>
          <a:endParaRPr lang="ru-RU"/>
        </a:p>
      </dgm:t>
    </dgm:pt>
    <dgm:pt modelId="{53273161-AC3B-479B-8804-311B9120B9F0}" type="pres">
      <dgm:prSet presAssocID="{C94FE564-65DD-4277-9F6B-86CB746435B8}" presName="hierRoot2" presStyleCnt="0">
        <dgm:presLayoutVars>
          <dgm:hierBranch val="l"/>
        </dgm:presLayoutVars>
      </dgm:prSet>
      <dgm:spPr/>
    </dgm:pt>
    <dgm:pt modelId="{133542AB-C03C-4934-AE5B-C23AE74BB32B}" type="pres">
      <dgm:prSet presAssocID="{C94FE564-65DD-4277-9F6B-86CB746435B8}" presName="rootComposite" presStyleCnt="0"/>
      <dgm:spPr/>
    </dgm:pt>
    <dgm:pt modelId="{740CA30A-9294-46F3-8DAB-D2A36F23BB95}" type="pres">
      <dgm:prSet presAssocID="{C94FE564-65DD-4277-9F6B-86CB746435B8}" presName="rootText" presStyleLbl="node4" presStyleIdx="16" presStyleCnt="17" custScaleX="181797" custScaleY="99957" custLinFactNeighborY="-12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8636E2-E1CF-4FF0-83CF-929615BEB52B}" type="pres">
      <dgm:prSet presAssocID="{C94FE564-65DD-4277-9F6B-86CB746435B8}" presName="rootConnector" presStyleLbl="node4" presStyleIdx="16" presStyleCnt="17"/>
      <dgm:spPr/>
      <dgm:t>
        <a:bodyPr/>
        <a:lstStyle/>
        <a:p>
          <a:endParaRPr lang="ru-RU"/>
        </a:p>
      </dgm:t>
    </dgm:pt>
    <dgm:pt modelId="{BB5D5947-FDBB-42A9-99F1-5AD8F3B4F748}" type="pres">
      <dgm:prSet presAssocID="{C94FE564-65DD-4277-9F6B-86CB746435B8}" presName="hierChild4" presStyleCnt="0"/>
      <dgm:spPr/>
    </dgm:pt>
    <dgm:pt modelId="{653DC432-67DF-43C1-A809-4F2CB49F7B27}" type="pres">
      <dgm:prSet presAssocID="{C94FE564-65DD-4277-9F6B-86CB746435B8}" presName="hierChild5" presStyleCnt="0"/>
      <dgm:spPr/>
    </dgm:pt>
    <dgm:pt modelId="{6B26E905-AF09-4A71-9FB6-FD23A4282CCF}" type="pres">
      <dgm:prSet presAssocID="{984229F3-B539-4F18-8AC6-181BAE5FB1F5}" presName="hierChild5" presStyleCnt="0"/>
      <dgm:spPr/>
    </dgm:pt>
    <dgm:pt modelId="{F341FE62-C8CD-48E2-9DCE-2D274A75B8FE}" type="pres">
      <dgm:prSet presAssocID="{B4E2D0B9-5CF7-4255-9035-C162EF8D9745}" presName="hierChild5" presStyleCnt="0"/>
      <dgm:spPr/>
    </dgm:pt>
    <dgm:pt modelId="{6A70C6F9-0ABB-409E-95E6-074AD7B5E54F}" type="pres">
      <dgm:prSet presAssocID="{3FAC349C-BC5B-48D9-8464-CC6585AF1B46}" presName="hierChild3" presStyleCnt="0"/>
      <dgm:spPr/>
    </dgm:pt>
  </dgm:ptLst>
  <dgm:cxnLst>
    <dgm:cxn modelId="{2E3D8475-3379-4F8B-96DB-613F7582CCBD}" srcId="{39204297-5456-457F-A3E8-6C999D1536F4}" destId="{0A70AF57-FBF7-4866-8A06-ECC6D7480286}" srcOrd="2" destOrd="0" parTransId="{3F49CE96-392C-4063-88BD-23996DC62F4F}" sibTransId="{19E651BD-65AB-489B-9024-FF2C151C9406}"/>
    <dgm:cxn modelId="{6D784338-CC00-4476-A278-59DAB6B1A614}" type="presOf" srcId="{39204297-5456-457F-A3E8-6C999D1536F4}" destId="{3AB3DFA7-8D92-490A-AB0E-593E9852EA46}" srcOrd="0" destOrd="0" presId="urn:microsoft.com/office/officeart/2005/8/layout/orgChart1"/>
    <dgm:cxn modelId="{CE0CC98E-6C06-47EB-BA11-E7DBD6FA2CE1}" type="presOf" srcId="{36A7FB80-3419-41D1-AA29-AC1781DD4470}" destId="{D3EAFEB6-44AF-4309-9AA6-DFB51D01611D}" srcOrd="0" destOrd="0" presId="urn:microsoft.com/office/officeart/2005/8/layout/orgChart1"/>
    <dgm:cxn modelId="{2B88A44C-BF8B-49B1-9AB8-F96CB47BA6AE}" srcId="{CF4B83D6-20EC-475B-9273-1B2635B0F054}" destId="{39204297-5456-457F-A3E8-6C999D1536F4}" srcOrd="1" destOrd="0" parTransId="{4279B391-1FEC-4CEA-92FB-5EEE9084DA19}" sibTransId="{9B5B72A5-B032-4F07-B8C8-463D0D3DF124}"/>
    <dgm:cxn modelId="{19A50F8B-BAE5-4D3F-AF21-99FC8316120A}" type="presOf" srcId="{103A7B73-1BA2-4F49-BEF8-8A5D867320D8}" destId="{BBE8238C-D928-4FAC-BAA6-A2D2651D7BAF}" srcOrd="1" destOrd="0" presId="urn:microsoft.com/office/officeart/2005/8/layout/orgChart1"/>
    <dgm:cxn modelId="{AF8C4675-CBAE-4905-BC30-7EE763E0DC28}" type="presOf" srcId="{C61A9AE7-6487-4FBB-BDF0-C1CE76A8C602}" destId="{AE53C5AB-3B92-4C44-9A35-A331928EE397}" srcOrd="1" destOrd="0" presId="urn:microsoft.com/office/officeart/2005/8/layout/orgChart1"/>
    <dgm:cxn modelId="{A17E184A-545A-4F7C-B848-68C6A6ED4458}" type="presOf" srcId="{1E68A050-A94A-4F2B-8607-AFAF578DD4CF}" destId="{7D2B48F2-D07D-4C06-B6FB-63710CE151FF}" srcOrd="0" destOrd="0" presId="urn:microsoft.com/office/officeart/2005/8/layout/orgChart1"/>
    <dgm:cxn modelId="{34FC72BD-D810-4D8B-A458-DD234AA97AF9}" type="presOf" srcId="{B32BB459-10E8-4C7A-BA1B-7A3FBA3F06DF}" destId="{928D4FA5-F9FB-482D-90F2-98C894CD9CF3}" srcOrd="0" destOrd="0" presId="urn:microsoft.com/office/officeart/2005/8/layout/orgChart1"/>
    <dgm:cxn modelId="{757DE5F2-64C8-4538-AC44-CE5995E8D9AF}" srcId="{3FAC349C-BC5B-48D9-8464-CC6585AF1B46}" destId="{CF4B83D6-20EC-475B-9273-1B2635B0F054}" srcOrd="0" destOrd="0" parTransId="{9F705E41-731D-40BD-B998-9EF10F70FC2A}" sibTransId="{FBDB4242-9A4E-4164-8BAE-8DC5CB2A73F4}"/>
    <dgm:cxn modelId="{6216FE5F-78B3-4535-BEAB-C96ED96816A1}" type="presOf" srcId="{8C5FE955-D8E3-4E8E-80BD-D3C54BC2BD3E}" destId="{11F906D6-A42D-4534-9A7B-09FA46E57B05}" srcOrd="1" destOrd="0" presId="urn:microsoft.com/office/officeart/2005/8/layout/orgChart1"/>
    <dgm:cxn modelId="{AF7C438F-3228-41D0-920D-EC6C63C2FCE7}" type="presOf" srcId="{411E9822-B960-4413-8CD2-B9E3004D16B8}" destId="{03159C28-3033-45EE-8AD2-84088143C1CD}" srcOrd="0" destOrd="0" presId="urn:microsoft.com/office/officeart/2005/8/layout/orgChart1"/>
    <dgm:cxn modelId="{ACD7645D-044A-4CB0-8228-212F53AD096A}" type="presOf" srcId="{5FEE2D89-6E4B-432F-AA3E-398BCD109408}" destId="{E12C3F7B-F630-47EB-BE27-70E57B002500}" srcOrd="0" destOrd="0" presId="urn:microsoft.com/office/officeart/2005/8/layout/orgChart1"/>
    <dgm:cxn modelId="{5422D52C-7925-4A35-91ED-07F4859D2974}" type="presOf" srcId="{CE7C449B-1476-470F-BA0C-43343175B28F}" destId="{901C7550-6808-4CA0-BB5E-B04CF4E0A88B}" srcOrd="0" destOrd="0" presId="urn:microsoft.com/office/officeart/2005/8/layout/orgChart1"/>
    <dgm:cxn modelId="{41AC5E1A-B9BE-4AF4-A526-B58336788219}" type="presOf" srcId="{3FAC349C-BC5B-48D9-8464-CC6585AF1B46}" destId="{4C21029F-A956-482A-B6DA-C0CE25133DD7}" srcOrd="0" destOrd="0" presId="urn:microsoft.com/office/officeart/2005/8/layout/orgChart1"/>
    <dgm:cxn modelId="{1D0D99D2-95BD-4CA2-A2B7-AE8F6D609435}" type="presOf" srcId="{0FC3F095-C91C-4221-8DEE-B2CB058E168A}" destId="{6C43C10A-0132-4664-A17F-3D84F3D5FB92}" srcOrd="0" destOrd="0" presId="urn:microsoft.com/office/officeart/2005/8/layout/orgChart1"/>
    <dgm:cxn modelId="{6143135B-6CB1-4ED1-9216-A19B4B897418}" srcId="{984229F3-B539-4F18-8AC6-181BAE5FB1F5}" destId="{36A7FB80-3419-41D1-AA29-AC1781DD4470}" srcOrd="0" destOrd="0" parTransId="{0423D0AD-D1AB-4FC6-B6CA-52355D28A379}" sibTransId="{D3B9288D-617D-42D6-9B5E-537078381A55}"/>
    <dgm:cxn modelId="{7EAE9B96-CB30-4C8A-9069-BBA1BBAF0ABD}" type="presOf" srcId="{18A34347-A3AA-4B68-ACB8-8B56587F0F4D}" destId="{9909100F-73EF-4375-AD3B-CF513895ADDE}" srcOrd="0" destOrd="0" presId="urn:microsoft.com/office/officeart/2005/8/layout/orgChart1"/>
    <dgm:cxn modelId="{2753C7CC-6F26-4D25-A318-26FE56FCA0C6}" type="presOf" srcId="{A8ACFF8C-7047-4F2B-9D8D-EB0A7ADBB218}" destId="{A5AF89C0-D5B5-40F6-95C8-4FF9BBC8FD97}" srcOrd="1" destOrd="0" presId="urn:microsoft.com/office/officeart/2005/8/layout/orgChart1"/>
    <dgm:cxn modelId="{34D1B44E-2BAD-47EC-9D4C-F6E9B50E3830}" type="presOf" srcId="{B32BB459-10E8-4C7A-BA1B-7A3FBA3F06DF}" destId="{61CD78B1-FB30-4093-A1CC-9FC0CC0E9F56}" srcOrd="1" destOrd="0" presId="urn:microsoft.com/office/officeart/2005/8/layout/orgChart1"/>
    <dgm:cxn modelId="{ECEDB8EE-5E23-466A-A5F8-168AE4E1183A}" type="presOf" srcId="{B97D455D-FB1F-47EF-8D92-D39FDFF3AB06}" destId="{29D51925-1BA2-49B7-970B-02488AF7D7CA}" srcOrd="0" destOrd="0" presId="urn:microsoft.com/office/officeart/2005/8/layout/orgChart1"/>
    <dgm:cxn modelId="{1ABAB14A-1BF1-4200-84F7-9A85AA665E1F}" type="presOf" srcId="{8C5FE955-D8E3-4E8E-80BD-D3C54BC2BD3E}" destId="{E16C5F89-2201-4B3D-AC9F-F8DC77F25158}" srcOrd="0" destOrd="0" presId="urn:microsoft.com/office/officeart/2005/8/layout/orgChart1"/>
    <dgm:cxn modelId="{21FB66C9-2F20-49A0-9F5F-EADDC1B0A9EC}" srcId="{CF4B83D6-20EC-475B-9273-1B2635B0F054}" destId="{36A4BAF5-C86D-47B3-B211-7975C0A027CF}" srcOrd="0" destOrd="0" parTransId="{FF2892A0-DA24-40B0-82D5-F2C437873A71}" sibTransId="{976B166B-68F0-4C9F-81A3-13C62103E1AC}"/>
    <dgm:cxn modelId="{D19E7FEE-1666-4166-A471-3EA963A06D1C}" type="presOf" srcId="{9F705E41-731D-40BD-B998-9EF10F70FC2A}" destId="{DCD460F5-27C3-459B-A938-32F6ED173FB4}" srcOrd="0" destOrd="0" presId="urn:microsoft.com/office/officeart/2005/8/layout/orgChart1"/>
    <dgm:cxn modelId="{33BC9A50-3E9A-4C5C-85AB-84E7CCC24CF0}" type="presOf" srcId="{39204297-5456-457F-A3E8-6C999D1536F4}" destId="{14A00401-D646-4E87-BC59-FA26D248FD9C}" srcOrd="1" destOrd="0" presId="urn:microsoft.com/office/officeart/2005/8/layout/orgChart1"/>
    <dgm:cxn modelId="{5FABC4BB-F8D8-40D0-8B2A-91AA13BBC56A}" srcId="{984229F3-B539-4F18-8AC6-181BAE5FB1F5}" destId="{5FEE2D89-6E4B-432F-AA3E-398BCD109408}" srcOrd="3" destOrd="0" parTransId="{9FD82D45-DB5C-421B-9859-F66D3A1C0334}" sibTransId="{09EF3419-A07F-41AA-8997-BFB305AB9A7C}"/>
    <dgm:cxn modelId="{FB35D9E5-F0F4-4DD3-830C-E891A2C9D2E0}" type="presOf" srcId="{EFE22878-873E-4BB2-85AE-15411C0A3285}" destId="{C2E76AA1-7062-4A0B-B4E0-30BB234150E8}" srcOrd="1" destOrd="0" presId="urn:microsoft.com/office/officeart/2005/8/layout/orgChart1"/>
    <dgm:cxn modelId="{5F182EC4-5572-442E-9895-917A56BD2946}" type="presOf" srcId="{984229F3-B539-4F18-8AC6-181BAE5FB1F5}" destId="{E43A106C-02C7-4307-8B0A-3155A6824675}" srcOrd="1" destOrd="0" presId="urn:microsoft.com/office/officeart/2005/8/layout/orgChart1"/>
    <dgm:cxn modelId="{AC179D81-7177-4C29-8716-FB1F12086432}" type="presOf" srcId="{90095B58-4846-4694-84E6-1E16448A32FC}" destId="{FCE2403C-2F84-42D1-99D2-15D3F7280B83}" srcOrd="0" destOrd="0" presId="urn:microsoft.com/office/officeart/2005/8/layout/orgChart1"/>
    <dgm:cxn modelId="{09502732-582E-4142-B383-6C9028492E45}" type="presOf" srcId="{DAEE66D0-3E9C-4631-A0B2-EBB23B520730}" destId="{57C334AA-AF61-4042-95EF-9968634624C5}" srcOrd="0" destOrd="0" presId="urn:microsoft.com/office/officeart/2005/8/layout/orgChart1"/>
    <dgm:cxn modelId="{FE8BAA72-10EF-4683-9133-B29D35C2954C}" type="presOf" srcId="{BDDA0CEF-E6EE-4B65-A0E3-25D3D5B4A8D9}" destId="{92BC7EB9-85E2-4EDD-B544-5578A3B5EA47}" srcOrd="0" destOrd="0" presId="urn:microsoft.com/office/officeart/2005/8/layout/orgChart1"/>
    <dgm:cxn modelId="{EE45CFD2-38F5-4467-B70D-3DCD08BBF2F1}" type="presOf" srcId="{6274E553-85B3-4419-87DB-0B20322AE818}" destId="{EC7E9429-8900-4991-A9B7-7A2C626936A4}" srcOrd="0" destOrd="0" presId="urn:microsoft.com/office/officeart/2005/8/layout/orgChart1"/>
    <dgm:cxn modelId="{4BF509BF-3327-4831-9A89-100143F1301A}" type="presOf" srcId="{103A7B73-1BA2-4F49-BEF8-8A5D867320D8}" destId="{83B6AF1E-2AF9-4F39-86B1-F527E9C08ECC}" srcOrd="0" destOrd="0" presId="urn:microsoft.com/office/officeart/2005/8/layout/orgChart1"/>
    <dgm:cxn modelId="{E560745A-66AD-4A3B-BC25-DC8153B9F5D6}" type="presOf" srcId="{CF74FEE2-3025-42F6-9451-520D6213FC03}" destId="{1E301666-B696-43BA-AC97-1782349BEEDB}" srcOrd="1" destOrd="0" presId="urn:microsoft.com/office/officeart/2005/8/layout/orgChart1"/>
    <dgm:cxn modelId="{1C45E21B-8BD6-476C-80C1-34E4D9BD3DD6}" type="presOf" srcId="{4FB1BB3B-2873-4650-85C1-17B6D40CC426}" destId="{9C218364-DE7F-4A19-ABBC-BDBA26F14188}" srcOrd="1" destOrd="0" presId="urn:microsoft.com/office/officeart/2005/8/layout/orgChart1"/>
    <dgm:cxn modelId="{E31292C7-B4CC-445D-9ACA-18DF371E9E2F}" type="presOf" srcId="{0A70AF57-FBF7-4866-8A06-ECC6D7480286}" destId="{3D4FAA08-4525-40E5-993D-495A3C0E77A7}" srcOrd="0" destOrd="0" presId="urn:microsoft.com/office/officeart/2005/8/layout/orgChart1"/>
    <dgm:cxn modelId="{3AE06225-85F9-4B0F-9F5E-49D496E0D14E}" type="presOf" srcId="{9C5E4FA4-AA85-48B2-AB65-FCCB2C5E6C75}" destId="{35A40C5D-621F-44E0-8EC3-2C622D5AE63B}" srcOrd="0" destOrd="0" presId="urn:microsoft.com/office/officeart/2005/8/layout/orgChart1"/>
    <dgm:cxn modelId="{6F4B8818-ED47-47C5-988A-1780B4BBD109}" type="presOf" srcId="{BDDA0CEF-E6EE-4B65-A0E3-25D3D5B4A8D9}" destId="{6BB94D02-4A1A-411D-B959-C4DD1191DDC1}" srcOrd="1" destOrd="0" presId="urn:microsoft.com/office/officeart/2005/8/layout/orgChart1"/>
    <dgm:cxn modelId="{641F5001-8FF0-438D-8987-8A8DF4282045}" type="presOf" srcId="{F1D75540-F615-4A3B-AC64-C2DE34EE8B88}" destId="{AC0B9B64-2247-494A-8804-444C5DDCC732}" srcOrd="0" destOrd="0" presId="urn:microsoft.com/office/officeart/2005/8/layout/orgChart1"/>
    <dgm:cxn modelId="{D8368295-14E0-4BFA-B736-C162C3B8D21A}" srcId="{36A4BAF5-C86D-47B3-B211-7975C0A027CF}" destId="{CF74FEE2-3025-42F6-9451-520D6213FC03}" srcOrd="3" destOrd="0" parTransId="{0FC3F095-C91C-4221-8DEE-B2CB058E168A}" sibTransId="{48C99092-0307-4AF4-A881-FCFC1704414C}"/>
    <dgm:cxn modelId="{D09DFA9E-2804-46C1-8E62-38D6A4CC7682}" type="presOf" srcId="{C94FE564-65DD-4277-9F6B-86CB746435B8}" destId="{DC8636E2-E1CF-4FF0-83CF-929615BEB52B}" srcOrd="1" destOrd="0" presId="urn:microsoft.com/office/officeart/2005/8/layout/orgChart1"/>
    <dgm:cxn modelId="{50358716-E4A9-4E68-B9F3-E7167F47D95D}" type="presOf" srcId="{207FD6A5-B52B-4F20-87CD-194DF4780A5E}" destId="{BEA01A89-834B-4990-A84E-34802E2E1622}" srcOrd="0" destOrd="0" presId="urn:microsoft.com/office/officeart/2005/8/layout/orgChart1"/>
    <dgm:cxn modelId="{CC0375B5-03FF-473E-A598-85D9EAC3CE49}" type="presOf" srcId="{B4E2D0B9-5CF7-4255-9035-C162EF8D9745}" destId="{3DCBCC6A-0988-429B-AFB2-2C503A0E577D}" srcOrd="0" destOrd="0" presId="urn:microsoft.com/office/officeart/2005/8/layout/orgChart1"/>
    <dgm:cxn modelId="{5D0414E8-2555-4432-87C4-75233E9F91E5}" type="presOf" srcId="{59E1DDF1-A644-4360-A681-673754B41F00}" destId="{27E8E75E-748C-48CE-8B8D-93F68B54573A}" srcOrd="0" destOrd="0" presId="urn:microsoft.com/office/officeart/2005/8/layout/orgChart1"/>
    <dgm:cxn modelId="{08D2BC70-B6C7-4727-B0B6-4026F4D872A5}" srcId="{36A4BAF5-C86D-47B3-B211-7975C0A027CF}" destId="{BDDA0CEF-E6EE-4B65-A0E3-25D3D5B4A8D9}" srcOrd="1" destOrd="0" parTransId="{411E9822-B960-4413-8CD2-B9E3004D16B8}" sibTransId="{466EAD89-74E3-4F0E-9DC9-86009D908097}"/>
    <dgm:cxn modelId="{DC42EE06-847D-410E-A136-F2668EDF229F}" type="presOf" srcId="{3FAC349C-BC5B-48D9-8464-CC6585AF1B46}" destId="{2A3A7E51-303C-4F62-AA86-072E384BCB66}" srcOrd="1" destOrd="0" presId="urn:microsoft.com/office/officeart/2005/8/layout/orgChart1"/>
    <dgm:cxn modelId="{148A6D7D-4F14-4D08-B6F4-357C0BE19C27}" type="presOf" srcId="{4279B391-1FEC-4CEA-92FB-5EEE9084DA19}" destId="{E2B24832-991B-4092-8156-40E390DEDFB3}" srcOrd="0" destOrd="0" presId="urn:microsoft.com/office/officeart/2005/8/layout/orgChart1"/>
    <dgm:cxn modelId="{E81B91E8-5339-4F99-B82C-70CCE199E5FF}" type="presOf" srcId="{59E1DDF1-A644-4360-A681-673754B41F00}" destId="{70A210EA-CDFE-48DB-A319-811DCB3CDD84}" srcOrd="1" destOrd="0" presId="urn:microsoft.com/office/officeart/2005/8/layout/orgChart1"/>
    <dgm:cxn modelId="{BBAC09A3-A52E-46D8-B027-9D46CBAB4A73}" type="presOf" srcId="{CF74FEE2-3025-42F6-9451-520D6213FC03}" destId="{644D5DE3-28DF-4751-847A-3C5FA90750E1}" srcOrd="0" destOrd="0" presId="urn:microsoft.com/office/officeart/2005/8/layout/orgChart1"/>
    <dgm:cxn modelId="{31636CC9-5FCC-4672-94DF-42A1D8147A06}" type="presOf" srcId="{0423D0AD-D1AB-4FC6-B6CA-52355D28A379}" destId="{369D19A8-6ABF-43F5-BEBC-9A1F0B725999}" srcOrd="0" destOrd="0" presId="urn:microsoft.com/office/officeart/2005/8/layout/orgChart1"/>
    <dgm:cxn modelId="{40B64260-BC21-48A8-B68E-09237DDCFDE8}" type="presOf" srcId="{79206D2B-64C0-4249-ADB4-5159F1F09838}" destId="{1C0C0A1F-60C0-4038-AEDE-131E764AD71B}" srcOrd="1" destOrd="0" presId="urn:microsoft.com/office/officeart/2005/8/layout/orgChart1"/>
    <dgm:cxn modelId="{2C22DB78-15E5-4B02-AF8B-67967CD83117}" srcId="{36A4BAF5-C86D-47B3-B211-7975C0A027CF}" destId="{4FB1BB3B-2873-4650-85C1-17B6D40CC426}" srcOrd="0" destOrd="0" parTransId="{18A34347-A3AA-4B68-ACB8-8B56587F0F4D}" sibTransId="{3D731E37-C52A-4150-8313-EEE2991C10F2}"/>
    <dgm:cxn modelId="{41EC6E57-CFEB-45DC-920C-D1CB2C7F570C}" type="presOf" srcId="{CF4B83D6-20EC-475B-9273-1B2635B0F054}" destId="{A540AC6E-218F-415C-BC59-970F899E4311}" srcOrd="1" destOrd="0" presId="urn:microsoft.com/office/officeart/2005/8/layout/orgChart1"/>
    <dgm:cxn modelId="{E0AD2DF5-08DF-4F4F-AC1C-F4271F400690}" type="presOf" srcId="{36A4BAF5-C86D-47B3-B211-7975C0A027CF}" destId="{A8F41238-60F6-4AB6-ACAF-70F72435324A}" srcOrd="1" destOrd="0" presId="urn:microsoft.com/office/officeart/2005/8/layout/orgChart1"/>
    <dgm:cxn modelId="{68C8DF13-A926-4AD1-9C53-8F73CC85A81E}" type="presOf" srcId="{207FD6A5-B52B-4F20-87CD-194DF4780A5E}" destId="{EB7FC2B3-5ADB-44BA-9027-AB25EA52E2D5}" srcOrd="1" destOrd="0" presId="urn:microsoft.com/office/officeart/2005/8/layout/orgChart1"/>
    <dgm:cxn modelId="{4E0AD8B3-38B0-464F-A222-B8523A41AEF0}" srcId="{B4E2D0B9-5CF7-4255-9035-C162EF8D9745}" destId="{8C5FE955-D8E3-4E8E-80BD-D3C54BC2BD3E}" srcOrd="0" destOrd="0" parTransId="{F1D75540-F615-4A3B-AC64-C2DE34EE8B88}" sibTransId="{ED56B26B-87E8-4708-98A2-FC27D85AF827}"/>
    <dgm:cxn modelId="{2DDB1905-54CE-4F24-8105-DCBCAE20E60C}" type="presOf" srcId="{984229F3-B539-4F18-8AC6-181BAE5FB1F5}" destId="{76BFCA20-7CA2-4A82-8F41-F5D1F1FD904D}" srcOrd="0" destOrd="0" presId="urn:microsoft.com/office/officeart/2005/8/layout/orgChart1"/>
    <dgm:cxn modelId="{693CBA81-E038-4BE0-83C7-C3A7F56CEEC2}" srcId="{012D1260-9CF6-4ED3-83C7-B4B29D3D25F8}" destId="{3FAC349C-BC5B-48D9-8464-CC6585AF1B46}" srcOrd="0" destOrd="0" parTransId="{7537493C-64F9-415E-98BE-85B6EFAF13C1}" sibTransId="{5FC3EEF3-E6EA-4627-8161-5E6FC86D33DD}"/>
    <dgm:cxn modelId="{921C2639-D780-425E-81E1-1EF26B0D9AF2}" type="presOf" srcId="{0A70AF57-FBF7-4866-8A06-ECC6D7480286}" destId="{13BB7148-781A-4848-B705-E91B7547619E}" srcOrd="1" destOrd="0" presId="urn:microsoft.com/office/officeart/2005/8/layout/orgChart1"/>
    <dgm:cxn modelId="{4D17BD9D-3AA1-495A-B9CE-8BC710311DF6}" type="presOf" srcId="{547EFDE8-11D9-4EC0-8C18-8A2F4A24150D}" destId="{26A46873-EC04-4EE7-BABE-1A6AFD17DBF1}" srcOrd="0" destOrd="0" presId="urn:microsoft.com/office/officeart/2005/8/layout/orgChart1"/>
    <dgm:cxn modelId="{1557B11A-1D0E-4C33-8A70-E4D7FACCF888}" type="presOf" srcId="{0BD8AE4F-744F-4BEB-9E0A-EF44DEEABDBD}" destId="{FC172C06-A7B7-4FF5-A9B6-61997E2B4C8F}" srcOrd="0" destOrd="0" presId="urn:microsoft.com/office/officeart/2005/8/layout/orgChart1"/>
    <dgm:cxn modelId="{2BB6A1C7-AD10-420A-B738-A2C6A0504086}" type="presOf" srcId="{4FB1BB3B-2873-4650-85C1-17B6D40CC426}" destId="{95599761-D843-45B4-9B97-8DC7CDC74E5E}" srcOrd="0" destOrd="0" presId="urn:microsoft.com/office/officeart/2005/8/layout/orgChart1"/>
    <dgm:cxn modelId="{9EAED476-5919-40DB-97B9-D1D5EF610EA8}" type="presOf" srcId="{9FD82D45-DB5C-421B-9859-F66D3A1C0334}" destId="{96E3A281-2BB5-491A-8C52-5D15F34E17A6}" srcOrd="0" destOrd="0" presId="urn:microsoft.com/office/officeart/2005/8/layout/orgChart1"/>
    <dgm:cxn modelId="{59D990C4-4FF6-43E9-99CE-AD79D9B97983}" type="presOf" srcId="{FF2892A0-DA24-40B0-82D5-F2C437873A71}" destId="{CEDB5201-694A-4EB7-861D-EB5BB51C3722}" srcOrd="0" destOrd="0" presId="urn:microsoft.com/office/officeart/2005/8/layout/orgChart1"/>
    <dgm:cxn modelId="{0797D8FE-6D5E-4625-A26B-FF14EF655A63}" type="presOf" srcId="{C61A9AE7-6487-4FBB-BDF0-C1CE76A8C602}" destId="{8E147537-DA06-46B1-8899-0FE8C94B0FA7}" srcOrd="0" destOrd="0" presId="urn:microsoft.com/office/officeart/2005/8/layout/orgChart1"/>
    <dgm:cxn modelId="{A38EFFCA-8E36-4F5A-80C3-B0C00BE468C9}" type="presOf" srcId="{7A9D3B09-D534-44C1-A00C-F8EBAA75D780}" destId="{CE4513F0-C6BA-49C1-A1FE-373A2B463381}" srcOrd="0" destOrd="0" presId="urn:microsoft.com/office/officeart/2005/8/layout/orgChart1"/>
    <dgm:cxn modelId="{CF84CDD2-72E6-4B45-BE20-03F71E822323}" type="presOf" srcId="{A8CBEE8E-F80F-44EA-A2D8-757ECB573C25}" destId="{BAACA007-CC2E-4F32-93F1-966737FE6BE2}" srcOrd="0" destOrd="0" presId="urn:microsoft.com/office/officeart/2005/8/layout/orgChart1"/>
    <dgm:cxn modelId="{3924F9D0-4446-483A-97CE-1D053D107A7C}" type="presOf" srcId="{36A4BAF5-C86D-47B3-B211-7975C0A027CF}" destId="{B6D8467E-3044-4F19-960F-71B51D7511F7}" srcOrd="0" destOrd="0" presId="urn:microsoft.com/office/officeart/2005/8/layout/orgChart1"/>
    <dgm:cxn modelId="{6DEF7FC2-C9B6-4F31-BCE7-D4895991A099}" srcId="{B4E2D0B9-5CF7-4255-9035-C162EF8D9745}" destId="{984229F3-B539-4F18-8AC6-181BAE5FB1F5}" srcOrd="1" destOrd="0" parTransId="{CE7C449B-1476-470F-BA0C-43343175B28F}" sibTransId="{10FB4084-1BA2-45C5-973C-9E322F15BB5D}"/>
    <dgm:cxn modelId="{7357DFC4-C180-424D-93BF-0D479A26B9E9}" srcId="{8C5FE955-D8E3-4E8E-80BD-D3C54BC2BD3E}" destId="{79206D2B-64C0-4249-ADB4-5159F1F09838}" srcOrd="0" destOrd="0" parTransId="{A8CBEE8E-F80F-44EA-A2D8-757ECB573C25}" sibTransId="{992DC7AF-3D4F-4301-9A84-59755682B100}"/>
    <dgm:cxn modelId="{85A35A06-523A-4DA4-B118-A37D207FCAFC}" type="presOf" srcId="{77549C8D-74A6-4783-A51A-C3FB52ABD5A7}" destId="{F21980BD-7D12-490D-98EA-9004177D24F1}" srcOrd="0" destOrd="0" presId="urn:microsoft.com/office/officeart/2005/8/layout/orgChart1"/>
    <dgm:cxn modelId="{6B521C02-BF6B-4800-8CB4-27AC0A251743}" srcId="{984229F3-B539-4F18-8AC6-181BAE5FB1F5}" destId="{103A7B73-1BA2-4F49-BEF8-8A5D867320D8}" srcOrd="2" destOrd="0" parTransId="{0BD8AE4F-744F-4BEB-9E0A-EF44DEEABDBD}" sibTransId="{6A4B2F85-209C-44B0-9045-E4F1C6531ADB}"/>
    <dgm:cxn modelId="{A4431846-5E9B-465D-A6DA-C7A3D224843C}" type="presOf" srcId="{B97D455D-FB1F-47EF-8D92-D39FDFF3AB06}" destId="{CBC59309-C519-4246-A9A8-7D359B181CE5}" srcOrd="1" destOrd="0" presId="urn:microsoft.com/office/officeart/2005/8/layout/orgChart1"/>
    <dgm:cxn modelId="{F94D1692-FCC5-4378-9E9A-AF3A461C3060}" type="presOf" srcId="{3C045ADF-0AA7-4922-93DC-22D88FEC9ACE}" destId="{9BA69372-4B5E-43A8-9CB9-0617026496F3}" srcOrd="0" destOrd="0" presId="urn:microsoft.com/office/officeart/2005/8/layout/orgChart1"/>
    <dgm:cxn modelId="{A11F1366-1447-4B1F-89C8-F2AA9AA9175D}" type="presOf" srcId="{156AEE04-3A98-4A1C-8FBF-A2284780528C}" destId="{C838CDDC-5A84-40EA-BF15-1A478217C05E}" srcOrd="0" destOrd="0" presId="urn:microsoft.com/office/officeart/2005/8/layout/orgChart1"/>
    <dgm:cxn modelId="{FD431AA8-9A40-4B44-8EA4-577052940ADB}" type="presOf" srcId="{7A9D3B09-D534-44C1-A00C-F8EBAA75D780}" destId="{60C0D965-167A-4B49-853F-EBB154FE9376}" srcOrd="1" destOrd="0" presId="urn:microsoft.com/office/officeart/2005/8/layout/orgChart1"/>
    <dgm:cxn modelId="{44E7699D-6D11-46AA-8AC3-2A5075399E33}" type="presOf" srcId="{36A7FB80-3419-41D1-AA29-AC1781DD4470}" destId="{2AD21774-5A44-47AD-BBFB-6E524128A99D}" srcOrd="1" destOrd="0" presId="urn:microsoft.com/office/officeart/2005/8/layout/orgChart1"/>
    <dgm:cxn modelId="{6201548C-DBC1-43BD-B1D5-8AFFE364D0B9}" type="presOf" srcId="{822020EF-3CEC-42BD-A13C-0B18EB8E8686}" destId="{B9FC337B-5E98-4044-BF1F-EA06D653FAFB}" srcOrd="0" destOrd="0" presId="urn:microsoft.com/office/officeart/2005/8/layout/orgChart1"/>
    <dgm:cxn modelId="{E5B56E75-6574-4E8A-9974-46291D28A661}" srcId="{3FAC349C-BC5B-48D9-8464-CC6585AF1B46}" destId="{B4E2D0B9-5CF7-4255-9035-C162EF8D9745}" srcOrd="1" destOrd="0" parTransId="{77549C8D-74A6-4783-A51A-C3FB52ABD5A7}" sibTransId="{F4387B02-B7FF-4959-B29B-C16B0B7BF3B2}"/>
    <dgm:cxn modelId="{36295D41-C416-4BE7-9E8D-0794236B0987}" type="presOf" srcId="{EFE22878-873E-4BB2-85AE-15411C0A3285}" destId="{726924AA-736F-496A-88B3-6CF129E176D0}" srcOrd="0" destOrd="0" presId="urn:microsoft.com/office/officeart/2005/8/layout/orgChart1"/>
    <dgm:cxn modelId="{53306762-B4AB-4C83-8FFC-407D3BCA9C7F}" type="presOf" srcId="{012D1260-9CF6-4ED3-83C7-B4B29D3D25F8}" destId="{FF23792D-91D8-4795-BF6B-3D4C68E52EE9}" srcOrd="0" destOrd="0" presId="urn:microsoft.com/office/officeart/2005/8/layout/orgChart1"/>
    <dgm:cxn modelId="{592E898D-115E-4B5E-B420-2DE662B516E0}" srcId="{984229F3-B539-4F18-8AC6-181BAE5FB1F5}" destId="{EFE22878-873E-4BB2-85AE-15411C0A3285}" srcOrd="1" destOrd="0" parTransId="{DAEE66D0-3E9C-4631-A0B2-EBB23B520730}" sibTransId="{38E18724-6199-46B6-850F-88E4ACCC6C63}"/>
    <dgm:cxn modelId="{E68ED607-94B4-425E-B12B-F3F15F6F22A5}" srcId="{39204297-5456-457F-A3E8-6C999D1536F4}" destId="{207FD6A5-B52B-4F20-87CD-194DF4780A5E}" srcOrd="1" destOrd="0" parTransId="{90095B58-4846-4694-84E6-1E16448A32FC}" sibTransId="{E6628F6A-5347-457B-81B5-F1C507FCBB35}"/>
    <dgm:cxn modelId="{A1ED8817-9BD3-414E-B6D0-859CD814D0E3}" type="presOf" srcId="{5FEE2D89-6E4B-432F-AA3E-398BCD109408}" destId="{2A53C54C-C642-4B69-BBEF-D0918EF74051}" srcOrd="1" destOrd="0" presId="urn:microsoft.com/office/officeart/2005/8/layout/orgChart1"/>
    <dgm:cxn modelId="{C984C2E2-BEE8-4CB7-B154-6DEF440796F5}" srcId="{39204297-5456-457F-A3E8-6C999D1536F4}" destId="{7A9D3B09-D534-44C1-A00C-F8EBAA75D780}" srcOrd="0" destOrd="0" parTransId="{547EFDE8-11D9-4EC0-8C18-8A2F4A24150D}" sibTransId="{93E03B5F-092A-4CE9-A6F3-D5AF3D5DF511}"/>
    <dgm:cxn modelId="{F1DCB3A4-314D-42E6-A5C0-EFE96FB69ED7}" type="presOf" srcId="{C94FE564-65DD-4277-9F6B-86CB746435B8}" destId="{740CA30A-9294-46F3-8DAB-D2A36F23BB95}" srcOrd="0" destOrd="0" presId="urn:microsoft.com/office/officeart/2005/8/layout/orgChart1"/>
    <dgm:cxn modelId="{A2825D5C-53DA-482E-ACE7-032573BB6184}" srcId="{8C5FE955-D8E3-4E8E-80BD-D3C54BC2BD3E}" destId="{A8ACFF8C-7047-4F2B-9D8D-EB0A7ADBB218}" srcOrd="1" destOrd="0" parTransId="{6274E553-85B3-4419-87DB-0B20322AE818}" sibTransId="{E88906EE-276D-49EF-A1C5-FDB377393C63}"/>
    <dgm:cxn modelId="{F88B64B4-D569-4CC5-B4EC-B6ADD290EB5F}" type="presOf" srcId="{79206D2B-64C0-4249-ADB4-5159F1F09838}" destId="{D2E95668-0A47-4D43-AA40-97605413B87E}" srcOrd="0" destOrd="0" presId="urn:microsoft.com/office/officeart/2005/8/layout/orgChart1"/>
    <dgm:cxn modelId="{16BFCF0C-7C11-4E87-B8D2-143E08D812F4}" srcId="{8C5FE955-D8E3-4E8E-80BD-D3C54BC2BD3E}" destId="{B32BB459-10E8-4C7A-BA1B-7A3FBA3F06DF}" srcOrd="3" destOrd="0" parTransId="{822020EF-3CEC-42BD-A13C-0B18EB8E8686}" sibTransId="{4F7747E2-218E-47A8-AEBC-4862522F56CA}"/>
    <dgm:cxn modelId="{B4D65A24-AF85-441E-9C9D-40F14D7870CA}" srcId="{984229F3-B539-4F18-8AC6-181BAE5FB1F5}" destId="{C94FE564-65DD-4277-9F6B-86CB746435B8}" srcOrd="5" destOrd="0" parTransId="{156AEE04-3A98-4A1C-8FBF-A2284780528C}" sibTransId="{5A3CD955-423E-46AE-A80D-95E6A44A630B}"/>
    <dgm:cxn modelId="{A4CDF6C2-2C89-4BEA-BFD4-BB33D8D0C625}" type="presOf" srcId="{A8ACFF8C-7047-4F2B-9D8D-EB0A7ADBB218}" destId="{24855234-7F6A-48EC-8A3E-A3E132C8924D}" srcOrd="0" destOrd="0" presId="urn:microsoft.com/office/officeart/2005/8/layout/orgChart1"/>
    <dgm:cxn modelId="{199B35AA-7F80-49D5-A21C-D19CF51CAEDD}" type="presOf" srcId="{3F49CE96-392C-4063-88BD-23996DC62F4F}" destId="{6D0A1CE5-2204-4F04-BE3C-BB19FD65A674}" srcOrd="0" destOrd="0" presId="urn:microsoft.com/office/officeart/2005/8/layout/orgChart1"/>
    <dgm:cxn modelId="{D17AB504-4031-4094-85A8-E95F9CF55879}" srcId="{8C5FE955-D8E3-4E8E-80BD-D3C54BC2BD3E}" destId="{B97D455D-FB1F-47EF-8D92-D39FDFF3AB06}" srcOrd="2" destOrd="0" parTransId="{9C5E4FA4-AA85-48B2-AB65-FCCB2C5E6C75}" sibTransId="{F60F11A6-CD9A-44FA-9FAF-43E549B4FF4B}"/>
    <dgm:cxn modelId="{C13047D2-04B4-42FE-B050-07DE46B91C45}" srcId="{984229F3-B539-4F18-8AC6-181BAE5FB1F5}" destId="{C61A9AE7-6487-4FBB-BDF0-C1CE76A8C602}" srcOrd="4" destOrd="0" parTransId="{1E68A050-A94A-4F2B-8607-AFAF578DD4CF}" sibTransId="{FCEF6BD5-8E69-4804-BD45-24A803C5AA8C}"/>
    <dgm:cxn modelId="{83672F48-BE89-4BF5-966E-75294648FD85}" type="presOf" srcId="{CF4B83D6-20EC-475B-9273-1B2635B0F054}" destId="{31E1839B-DFAF-4496-9C16-8D207A2C073B}" srcOrd="0" destOrd="0" presId="urn:microsoft.com/office/officeart/2005/8/layout/orgChart1"/>
    <dgm:cxn modelId="{AD01A048-CA10-462C-9B4C-5DE98E4FE1ED}" srcId="{36A4BAF5-C86D-47B3-B211-7975C0A027CF}" destId="{59E1DDF1-A644-4360-A681-673754B41F00}" srcOrd="2" destOrd="0" parTransId="{3C045ADF-0AA7-4922-93DC-22D88FEC9ACE}" sibTransId="{67602652-166C-48BC-A3DF-7078C9144A8A}"/>
    <dgm:cxn modelId="{5954C9CB-012A-4467-BBE2-32512B1B8507}" type="presOf" srcId="{B4E2D0B9-5CF7-4255-9035-C162EF8D9745}" destId="{A5007601-1181-4C75-85DB-5B42803CD49F}" srcOrd="1" destOrd="0" presId="urn:microsoft.com/office/officeart/2005/8/layout/orgChart1"/>
    <dgm:cxn modelId="{E18FC992-6693-49BE-AAE3-D238C07BA7C7}" type="presParOf" srcId="{FF23792D-91D8-4795-BF6B-3D4C68E52EE9}" destId="{051FFCA9-DA44-4407-AFBA-3D25124FDF2D}" srcOrd="0" destOrd="0" presId="urn:microsoft.com/office/officeart/2005/8/layout/orgChart1"/>
    <dgm:cxn modelId="{30E810CC-0823-412B-AC5B-43319AB9592F}" type="presParOf" srcId="{051FFCA9-DA44-4407-AFBA-3D25124FDF2D}" destId="{E668C524-DAAF-44D6-9504-5AAB0F54176A}" srcOrd="0" destOrd="0" presId="urn:microsoft.com/office/officeart/2005/8/layout/orgChart1"/>
    <dgm:cxn modelId="{F9E43F78-E87D-4897-9F5C-539A69764FE6}" type="presParOf" srcId="{E668C524-DAAF-44D6-9504-5AAB0F54176A}" destId="{4C21029F-A956-482A-B6DA-C0CE25133DD7}" srcOrd="0" destOrd="0" presId="urn:microsoft.com/office/officeart/2005/8/layout/orgChart1"/>
    <dgm:cxn modelId="{F72E3086-8A40-423A-9EC6-86BA2039EBC1}" type="presParOf" srcId="{E668C524-DAAF-44D6-9504-5AAB0F54176A}" destId="{2A3A7E51-303C-4F62-AA86-072E384BCB66}" srcOrd="1" destOrd="0" presId="urn:microsoft.com/office/officeart/2005/8/layout/orgChart1"/>
    <dgm:cxn modelId="{77D9A5B4-49A7-4E23-99F9-B23555811148}" type="presParOf" srcId="{051FFCA9-DA44-4407-AFBA-3D25124FDF2D}" destId="{23DC3CAA-C05F-4BA8-AEE3-EDE5C23DB3D3}" srcOrd="1" destOrd="0" presId="urn:microsoft.com/office/officeart/2005/8/layout/orgChart1"/>
    <dgm:cxn modelId="{65ABAEB6-8223-4F55-A8C7-5794127B782D}" type="presParOf" srcId="{23DC3CAA-C05F-4BA8-AEE3-EDE5C23DB3D3}" destId="{DCD460F5-27C3-459B-A938-32F6ED173FB4}" srcOrd="0" destOrd="0" presId="urn:microsoft.com/office/officeart/2005/8/layout/orgChart1"/>
    <dgm:cxn modelId="{0404E3D5-FED1-4EE8-90CC-B673858330A6}" type="presParOf" srcId="{23DC3CAA-C05F-4BA8-AEE3-EDE5C23DB3D3}" destId="{B58688F7-CBDF-4C2B-9671-823133B312B1}" srcOrd="1" destOrd="0" presId="urn:microsoft.com/office/officeart/2005/8/layout/orgChart1"/>
    <dgm:cxn modelId="{8B878D55-F658-4A67-B6F7-40A37E98A2FA}" type="presParOf" srcId="{B58688F7-CBDF-4C2B-9671-823133B312B1}" destId="{324BE63B-E564-49F8-8D48-6FE5C185A44F}" srcOrd="0" destOrd="0" presId="urn:microsoft.com/office/officeart/2005/8/layout/orgChart1"/>
    <dgm:cxn modelId="{52A0BA33-BDCE-433F-A984-24C5F4EB9C21}" type="presParOf" srcId="{324BE63B-E564-49F8-8D48-6FE5C185A44F}" destId="{31E1839B-DFAF-4496-9C16-8D207A2C073B}" srcOrd="0" destOrd="0" presId="urn:microsoft.com/office/officeart/2005/8/layout/orgChart1"/>
    <dgm:cxn modelId="{398B1AEB-85C9-468D-B2CF-82FCB0138DDE}" type="presParOf" srcId="{324BE63B-E564-49F8-8D48-6FE5C185A44F}" destId="{A540AC6E-218F-415C-BC59-970F899E4311}" srcOrd="1" destOrd="0" presId="urn:microsoft.com/office/officeart/2005/8/layout/orgChart1"/>
    <dgm:cxn modelId="{6483573C-CC58-49BE-8D29-5C78A9EB9E5B}" type="presParOf" srcId="{B58688F7-CBDF-4C2B-9671-823133B312B1}" destId="{45FE573D-C388-4EAF-98BF-7E649EF3CFD2}" srcOrd="1" destOrd="0" presId="urn:microsoft.com/office/officeart/2005/8/layout/orgChart1"/>
    <dgm:cxn modelId="{05EDFB2C-CD05-4BBC-899C-A0DB8DC19CFD}" type="presParOf" srcId="{45FE573D-C388-4EAF-98BF-7E649EF3CFD2}" destId="{CEDB5201-694A-4EB7-861D-EB5BB51C3722}" srcOrd="0" destOrd="0" presId="urn:microsoft.com/office/officeart/2005/8/layout/orgChart1"/>
    <dgm:cxn modelId="{8C52C608-4981-458D-8B36-E63394F67C1D}" type="presParOf" srcId="{45FE573D-C388-4EAF-98BF-7E649EF3CFD2}" destId="{989E671E-309D-4792-B67D-E1573C5A2956}" srcOrd="1" destOrd="0" presId="urn:microsoft.com/office/officeart/2005/8/layout/orgChart1"/>
    <dgm:cxn modelId="{A4A8DF7C-A42C-4132-BA2F-785E1EC62F92}" type="presParOf" srcId="{989E671E-309D-4792-B67D-E1573C5A2956}" destId="{CC5BCEC4-CF28-4D4E-9B27-C38F2CE4E341}" srcOrd="0" destOrd="0" presId="urn:microsoft.com/office/officeart/2005/8/layout/orgChart1"/>
    <dgm:cxn modelId="{BFDD1130-1EC4-4348-AC4F-33B1A65B1DA9}" type="presParOf" srcId="{CC5BCEC4-CF28-4D4E-9B27-C38F2CE4E341}" destId="{B6D8467E-3044-4F19-960F-71B51D7511F7}" srcOrd="0" destOrd="0" presId="urn:microsoft.com/office/officeart/2005/8/layout/orgChart1"/>
    <dgm:cxn modelId="{55327042-174C-482F-8F6C-9C9A56F11E70}" type="presParOf" srcId="{CC5BCEC4-CF28-4D4E-9B27-C38F2CE4E341}" destId="{A8F41238-60F6-4AB6-ACAF-70F72435324A}" srcOrd="1" destOrd="0" presId="urn:microsoft.com/office/officeart/2005/8/layout/orgChart1"/>
    <dgm:cxn modelId="{9451F6F8-1832-449C-84DC-A97B2EAC6849}" type="presParOf" srcId="{989E671E-309D-4792-B67D-E1573C5A2956}" destId="{92E29FDF-DE1F-4EB0-82C9-AD201FF653CD}" srcOrd="1" destOrd="0" presId="urn:microsoft.com/office/officeart/2005/8/layout/orgChart1"/>
    <dgm:cxn modelId="{CD4856E4-4F43-43BA-A535-5558186B586B}" type="presParOf" srcId="{92E29FDF-DE1F-4EB0-82C9-AD201FF653CD}" destId="{9909100F-73EF-4375-AD3B-CF513895ADDE}" srcOrd="0" destOrd="0" presId="urn:microsoft.com/office/officeart/2005/8/layout/orgChart1"/>
    <dgm:cxn modelId="{912D9853-829C-4048-8034-8CD15351D88D}" type="presParOf" srcId="{92E29FDF-DE1F-4EB0-82C9-AD201FF653CD}" destId="{C0A7B315-6AE7-41E1-B535-BEBDCCFF78E5}" srcOrd="1" destOrd="0" presId="urn:microsoft.com/office/officeart/2005/8/layout/orgChart1"/>
    <dgm:cxn modelId="{50487934-0552-48DA-8647-524CCC459D61}" type="presParOf" srcId="{C0A7B315-6AE7-41E1-B535-BEBDCCFF78E5}" destId="{DC925517-75A4-4FCD-84F5-84425AE28D64}" srcOrd="0" destOrd="0" presId="urn:microsoft.com/office/officeart/2005/8/layout/orgChart1"/>
    <dgm:cxn modelId="{A06D96A6-0003-4F98-B9E9-16AB1027A161}" type="presParOf" srcId="{DC925517-75A4-4FCD-84F5-84425AE28D64}" destId="{95599761-D843-45B4-9B97-8DC7CDC74E5E}" srcOrd="0" destOrd="0" presId="urn:microsoft.com/office/officeart/2005/8/layout/orgChart1"/>
    <dgm:cxn modelId="{02048E21-31A5-418D-ACD5-A9DF79FAAF74}" type="presParOf" srcId="{DC925517-75A4-4FCD-84F5-84425AE28D64}" destId="{9C218364-DE7F-4A19-ABBC-BDBA26F14188}" srcOrd="1" destOrd="0" presId="urn:microsoft.com/office/officeart/2005/8/layout/orgChart1"/>
    <dgm:cxn modelId="{AD8BB404-CCEA-4CCB-9969-65D2A6FA1E79}" type="presParOf" srcId="{C0A7B315-6AE7-41E1-B535-BEBDCCFF78E5}" destId="{EA57211B-67E1-48A4-8530-299DA42CCF8E}" srcOrd="1" destOrd="0" presId="urn:microsoft.com/office/officeart/2005/8/layout/orgChart1"/>
    <dgm:cxn modelId="{14D29C13-5C07-4A57-A598-8086A7957A52}" type="presParOf" srcId="{C0A7B315-6AE7-41E1-B535-BEBDCCFF78E5}" destId="{5FEB037E-2478-476F-BDF9-8076F296E5A0}" srcOrd="2" destOrd="0" presId="urn:microsoft.com/office/officeart/2005/8/layout/orgChart1"/>
    <dgm:cxn modelId="{B8ECE16F-DBB6-417A-A279-E75084625275}" type="presParOf" srcId="{92E29FDF-DE1F-4EB0-82C9-AD201FF653CD}" destId="{03159C28-3033-45EE-8AD2-84088143C1CD}" srcOrd="2" destOrd="0" presId="urn:microsoft.com/office/officeart/2005/8/layout/orgChart1"/>
    <dgm:cxn modelId="{3B552B32-5185-4F47-BB13-5AB8C31637CD}" type="presParOf" srcId="{92E29FDF-DE1F-4EB0-82C9-AD201FF653CD}" destId="{E9119E60-31EE-4A84-B45B-AFA52DE0D190}" srcOrd="3" destOrd="0" presId="urn:microsoft.com/office/officeart/2005/8/layout/orgChart1"/>
    <dgm:cxn modelId="{BC212F37-D49D-4026-B70D-F173543CC8E0}" type="presParOf" srcId="{E9119E60-31EE-4A84-B45B-AFA52DE0D190}" destId="{3C8018A8-8383-4CCB-B26E-1A4FA0BDDA04}" srcOrd="0" destOrd="0" presId="urn:microsoft.com/office/officeart/2005/8/layout/orgChart1"/>
    <dgm:cxn modelId="{9BEE7B70-D6D3-486B-975E-6F7A7DEDAAC7}" type="presParOf" srcId="{3C8018A8-8383-4CCB-B26E-1A4FA0BDDA04}" destId="{92BC7EB9-85E2-4EDD-B544-5578A3B5EA47}" srcOrd="0" destOrd="0" presId="urn:microsoft.com/office/officeart/2005/8/layout/orgChart1"/>
    <dgm:cxn modelId="{E003EB6F-EDCB-44E7-8CEB-7B1A4E897EA5}" type="presParOf" srcId="{3C8018A8-8383-4CCB-B26E-1A4FA0BDDA04}" destId="{6BB94D02-4A1A-411D-B959-C4DD1191DDC1}" srcOrd="1" destOrd="0" presId="urn:microsoft.com/office/officeart/2005/8/layout/orgChart1"/>
    <dgm:cxn modelId="{497957D6-DCF5-4512-8D0C-F335BC895852}" type="presParOf" srcId="{E9119E60-31EE-4A84-B45B-AFA52DE0D190}" destId="{17438CA9-8A1F-4190-B14E-9A3F0B6A4FB8}" srcOrd="1" destOrd="0" presId="urn:microsoft.com/office/officeart/2005/8/layout/orgChart1"/>
    <dgm:cxn modelId="{AE356633-48D3-4AD5-8247-40C679C5C576}" type="presParOf" srcId="{E9119E60-31EE-4A84-B45B-AFA52DE0D190}" destId="{E68142D4-FF56-4BA3-A0AC-1D96E1637F70}" srcOrd="2" destOrd="0" presId="urn:microsoft.com/office/officeart/2005/8/layout/orgChart1"/>
    <dgm:cxn modelId="{3557A162-A448-4A9F-8163-9788E7E2C5F0}" type="presParOf" srcId="{92E29FDF-DE1F-4EB0-82C9-AD201FF653CD}" destId="{9BA69372-4B5E-43A8-9CB9-0617026496F3}" srcOrd="4" destOrd="0" presId="urn:microsoft.com/office/officeart/2005/8/layout/orgChart1"/>
    <dgm:cxn modelId="{BD5C2A1B-6A2B-410A-B6C3-0AADA52179BD}" type="presParOf" srcId="{92E29FDF-DE1F-4EB0-82C9-AD201FF653CD}" destId="{9A0387C8-CF16-4416-BDCB-43849D69A01B}" srcOrd="5" destOrd="0" presId="urn:microsoft.com/office/officeart/2005/8/layout/orgChart1"/>
    <dgm:cxn modelId="{99B82DCC-278E-47AF-A1AE-6C9146A0E4A7}" type="presParOf" srcId="{9A0387C8-CF16-4416-BDCB-43849D69A01B}" destId="{F891557E-56E2-45B6-99E6-F328AA364EB6}" srcOrd="0" destOrd="0" presId="urn:microsoft.com/office/officeart/2005/8/layout/orgChart1"/>
    <dgm:cxn modelId="{AAFD7487-6B5B-4767-A1ED-D7F3F80623AF}" type="presParOf" srcId="{F891557E-56E2-45B6-99E6-F328AA364EB6}" destId="{27E8E75E-748C-48CE-8B8D-93F68B54573A}" srcOrd="0" destOrd="0" presId="urn:microsoft.com/office/officeart/2005/8/layout/orgChart1"/>
    <dgm:cxn modelId="{57E8FDA5-EAB1-4AF7-A7B4-08B6429E5A04}" type="presParOf" srcId="{F891557E-56E2-45B6-99E6-F328AA364EB6}" destId="{70A210EA-CDFE-48DB-A319-811DCB3CDD84}" srcOrd="1" destOrd="0" presId="urn:microsoft.com/office/officeart/2005/8/layout/orgChart1"/>
    <dgm:cxn modelId="{7F765436-D891-4EE2-A6D0-26CED05655D8}" type="presParOf" srcId="{9A0387C8-CF16-4416-BDCB-43849D69A01B}" destId="{2B57AECC-EC57-41F0-8E4C-04023DD3ED77}" srcOrd="1" destOrd="0" presId="urn:microsoft.com/office/officeart/2005/8/layout/orgChart1"/>
    <dgm:cxn modelId="{C5C282C4-2C39-4B87-B9A0-7E9C42D6CB3A}" type="presParOf" srcId="{9A0387C8-CF16-4416-BDCB-43849D69A01B}" destId="{93A0E77D-22ED-41C9-9AEE-89656D6B8B09}" srcOrd="2" destOrd="0" presId="urn:microsoft.com/office/officeart/2005/8/layout/orgChart1"/>
    <dgm:cxn modelId="{87BFB5CC-DA5A-4D62-9100-B7852A9DDB2D}" type="presParOf" srcId="{92E29FDF-DE1F-4EB0-82C9-AD201FF653CD}" destId="{6C43C10A-0132-4664-A17F-3D84F3D5FB92}" srcOrd="6" destOrd="0" presId="urn:microsoft.com/office/officeart/2005/8/layout/orgChart1"/>
    <dgm:cxn modelId="{C785A690-8A16-4F0E-8757-C8084445A26B}" type="presParOf" srcId="{92E29FDF-DE1F-4EB0-82C9-AD201FF653CD}" destId="{4557105C-08CF-4565-AAAC-0E0076350E5A}" srcOrd="7" destOrd="0" presId="urn:microsoft.com/office/officeart/2005/8/layout/orgChart1"/>
    <dgm:cxn modelId="{F4D87F64-1D5F-42BC-B690-A7D20A005095}" type="presParOf" srcId="{4557105C-08CF-4565-AAAC-0E0076350E5A}" destId="{12E21C17-E7C6-4843-BF50-E636968F7A15}" srcOrd="0" destOrd="0" presId="urn:microsoft.com/office/officeart/2005/8/layout/orgChart1"/>
    <dgm:cxn modelId="{5D4C67FC-7649-4EA4-A6B4-F660760ABB0E}" type="presParOf" srcId="{12E21C17-E7C6-4843-BF50-E636968F7A15}" destId="{644D5DE3-28DF-4751-847A-3C5FA90750E1}" srcOrd="0" destOrd="0" presId="urn:microsoft.com/office/officeart/2005/8/layout/orgChart1"/>
    <dgm:cxn modelId="{7B5C6D26-2BAC-43AB-B268-A2CCA292FF39}" type="presParOf" srcId="{12E21C17-E7C6-4843-BF50-E636968F7A15}" destId="{1E301666-B696-43BA-AC97-1782349BEEDB}" srcOrd="1" destOrd="0" presId="urn:microsoft.com/office/officeart/2005/8/layout/orgChart1"/>
    <dgm:cxn modelId="{A101B8E0-FE8E-414B-959C-FE3161D54E41}" type="presParOf" srcId="{4557105C-08CF-4565-AAAC-0E0076350E5A}" destId="{6C9B4B0D-EF60-4589-A99D-051C0E1325EA}" srcOrd="1" destOrd="0" presId="urn:microsoft.com/office/officeart/2005/8/layout/orgChart1"/>
    <dgm:cxn modelId="{3049BF79-BAB6-49E2-AB5B-41EDE723E144}" type="presParOf" srcId="{4557105C-08CF-4565-AAAC-0E0076350E5A}" destId="{7267B56E-98C8-412E-8C87-ACB2E7D7821B}" srcOrd="2" destOrd="0" presId="urn:microsoft.com/office/officeart/2005/8/layout/orgChart1"/>
    <dgm:cxn modelId="{7D4BA7D5-8EB9-48CE-9AA1-2DCE4B74B384}" type="presParOf" srcId="{989E671E-309D-4792-B67D-E1573C5A2956}" destId="{15812CEA-AA64-4578-BEA8-1352B061AEB8}" srcOrd="2" destOrd="0" presId="urn:microsoft.com/office/officeart/2005/8/layout/orgChart1"/>
    <dgm:cxn modelId="{134C0621-B650-4D1E-86BB-971464255C37}" type="presParOf" srcId="{45FE573D-C388-4EAF-98BF-7E649EF3CFD2}" destId="{E2B24832-991B-4092-8156-40E390DEDFB3}" srcOrd="2" destOrd="0" presId="urn:microsoft.com/office/officeart/2005/8/layout/orgChart1"/>
    <dgm:cxn modelId="{542066A9-E552-42C8-8489-E21002D1ED7B}" type="presParOf" srcId="{45FE573D-C388-4EAF-98BF-7E649EF3CFD2}" destId="{39AA099D-1BB0-4EDA-95FE-104675B48E65}" srcOrd="3" destOrd="0" presId="urn:microsoft.com/office/officeart/2005/8/layout/orgChart1"/>
    <dgm:cxn modelId="{74885C1C-DD09-465E-B10A-D6105E24D1D6}" type="presParOf" srcId="{39AA099D-1BB0-4EDA-95FE-104675B48E65}" destId="{9961EBD4-EB67-4614-B873-F7C2459E8EEA}" srcOrd="0" destOrd="0" presId="urn:microsoft.com/office/officeart/2005/8/layout/orgChart1"/>
    <dgm:cxn modelId="{543B3759-5D12-42D1-9742-1CC0E8EF8699}" type="presParOf" srcId="{9961EBD4-EB67-4614-B873-F7C2459E8EEA}" destId="{3AB3DFA7-8D92-490A-AB0E-593E9852EA46}" srcOrd="0" destOrd="0" presId="urn:microsoft.com/office/officeart/2005/8/layout/orgChart1"/>
    <dgm:cxn modelId="{DFA9193B-3666-4584-B68B-803C78C760C2}" type="presParOf" srcId="{9961EBD4-EB67-4614-B873-F7C2459E8EEA}" destId="{14A00401-D646-4E87-BC59-FA26D248FD9C}" srcOrd="1" destOrd="0" presId="urn:microsoft.com/office/officeart/2005/8/layout/orgChart1"/>
    <dgm:cxn modelId="{8378E599-3457-4457-8338-A17DEA12F65C}" type="presParOf" srcId="{39AA099D-1BB0-4EDA-95FE-104675B48E65}" destId="{1F3111C6-CD3A-43B6-95EF-3EAFCA937B43}" srcOrd="1" destOrd="0" presId="urn:microsoft.com/office/officeart/2005/8/layout/orgChart1"/>
    <dgm:cxn modelId="{E4F32266-0D1A-410E-A6F9-EF73167D106E}" type="presParOf" srcId="{1F3111C6-CD3A-43B6-95EF-3EAFCA937B43}" destId="{26A46873-EC04-4EE7-BABE-1A6AFD17DBF1}" srcOrd="0" destOrd="0" presId="urn:microsoft.com/office/officeart/2005/8/layout/orgChart1"/>
    <dgm:cxn modelId="{90E71F84-40D8-47DF-8A77-B912B2507491}" type="presParOf" srcId="{1F3111C6-CD3A-43B6-95EF-3EAFCA937B43}" destId="{09F3E583-75B3-4BAF-9806-525FA71EE1F1}" srcOrd="1" destOrd="0" presId="urn:microsoft.com/office/officeart/2005/8/layout/orgChart1"/>
    <dgm:cxn modelId="{D0DD62C9-C636-4421-A6EE-D3A983FBD6F8}" type="presParOf" srcId="{09F3E583-75B3-4BAF-9806-525FA71EE1F1}" destId="{0524AD79-E512-43E0-933B-E357AECB16A4}" srcOrd="0" destOrd="0" presId="urn:microsoft.com/office/officeart/2005/8/layout/orgChart1"/>
    <dgm:cxn modelId="{2D5988AD-4D3F-43C3-BC5E-5B1D5EE98D0F}" type="presParOf" srcId="{0524AD79-E512-43E0-933B-E357AECB16A4}" destId="{CE4513F0-C6BA-49C1-A1FE-373A2B463381}" srcOrd="0" destOrd="0" presId="urn:microsoft.com/office/officeart/2005/8/layout/orgChart1"/>
    <dgm:cxn modelId="{49B08C23-F09D-4C95-9968-FF940B8D67C6}" type="presParOf" srcId="{0524AD79-E512-43E0-933B-E357AECB16A4}" destId="{60C0D965-167A-4B49-853F-EBB154FE9376}" srcOrd="1" destOrd="0" presId="urn:microsoft.com/office/officeart/2005/8/layout/orgChart1"/>
    <dgm:cxn modelId="{375503ED-D383-4E86-9F93-D5D3A2EA4195}" type="presParOf" srcId="{09F3E583-75B3-4BAF-9806-525FA71EE1F1}" destId="{92A48C84-379C-4890-B601-469FC8262F80}" srcOrd="1" destOrd="0" presId="urn:microsoft.com/office/officeart/2005/8/layout/orgChart1"/>
    <dgm:cxn modelId="{1C403D66-E5ED-48C7-8728-3FFF9A4470ED}" type="presParOf" srcId="{09F3E583-75B3-4BAF-9806-525FA71EE1F1}" destId="{A19BE64C-48F0-4EC6-82F9-BA88DBF8BA29}" srcOrd="2" destOrd="0" presId="urn:microsoft.com/office/officeart/2005/8/layout/orgChart1"/>
    <dgm:cxn modelId="{092C2A8C-0A09-4001-8056-D1DD12F86817}" type="presParOf" srcId="{1F3111C6-CD3A-43B6-95EF-3EAFCA937B43}" destId="{FCE2403C-2F84-42D1-99D2-15D3F7280B83}" srcOrd="2" destOrd="0" presId="urn:microsoft.com/office/officeart/2005/8/layout/orgChart1"/>
    <dgm:cxn modelId="{C40A6D92-C4CB-4002-8342-BF32486C58C0}" type="presParOf" srcId="{1F3111C6-CD3A-43B6-95EF-3EAFCA937B43}" destId="{199740B5-BEBD-4518-AF25-9F1ADD2BD970}" srcOrd="3" destOrd="0" presId="urn:microsoft.com/office/officeart/2005/8/layout/orgChart1"/>
    <dgm:cxn modelId="{A4146C41-E304-40B2-809A-40B3D1B57035}" type="presParOf" srcId="{199740B5-BEBD-4518-AF25-9F1ADD2BD970}" destId="{F2E6414C-6EBC-44B7-963B-271867F89EE1}" srcOrd="0" destOrd="0" presId="urn:microsoft.com/office/officeart/2005/8/layout/orgChart1"/>
    <dgm:cxn modelId="{54CF0417-57FD-4B1A-BA56-198F6897EA32}" type="presParOf" srcId="{F2E6414C-6EBC-44B7-963B-271867F89EE1}" destId="{BEA01A89-834B-4990-A84E-34802E2E1622}" srcOrd="0" destOrd="0" presId="urn:microsoft.com/office/officeart/2005/8/layout/orgChart1"/>
    <dgm:cxn modelId="{6E828C28-8660-429D-A5E9-744FF77097E4}" type="presParOf" srcId="{F2E6414C-6EBC-44B7-963B-271867F89EE1}" destId="{EB7FC2B3-5ADB-44BA-9027-AB25EA52E2D5}" srcOrd="1" destOrd="0" presId="urn:microsoft.com/office/officeart/2005/8/layout/orgChart1"/>
    <dgm:cxn modelId="{055912F6-8DAB-45C2-BB6C-5A52019BCB36}" type="presParOf" srcId="{199740B5-BEBD-4518-AF25-9F1ADD2BD970}" destId="{C4FAC61E-136B-4866-82BC-163BBE59C4C8}" srcOrd="1" destOrd="0" presId="urn:microsoft.com/office/officeart/2005/8/layout/orgChart1"/>
    <dgm:cxn modelId="{250ACAA1-25B8-4086-B46D-6C1A5A690F9F}" type="presParOf" srcId="{199740B5-BEBD-4518-AF25-9F1ADD2BD970}" destId="{7C4029AC-EDB5-4FB5-B8CC-D2FF8ADDE553}" srcOrd="2" destOrd="0" presId="urn:microsoft.com/office/officeart/2005/8/layout/orgChart1"/>
    <dgm:cxn modelId="{0A1F0152-892A-4320-9741-579D2BBCA631}" type="presParOf" srcId="{1F3111C6-CD3A-43B6-95EF-3EAFCA937B43}" destId="{6D0A1CE5-2204-4F04-BE3C-BB19FD65A674}" srcOrd="4" destOrd="0" presId="urn:microsoft.com/office/officeart/2005/8/layout/orgChart1"/>
    <dgm:cxn modelId="{B290B2D5-17D3-4DF3-877A-73E1161BD316}" type="presParOf" srcId="{1F3111C6-CD3A-43B6-95EF-3EAFCA937B43}" destId="{8C700EE4-B91D-421B-A841-A76DEB152FB2}" srcOrd="5" destOrd="0" presId="urn:microsoft.com/office/officeart/2005/8/layout/orgChart1"/>
    <dgm:cxn modelId="{CD1446BD-ED04-4F64-BB39-7D9C1A927A2B}" type="presParOf" srcId="{8C700EE4-B91D-421B-A841-A76DEB152FB2}" destId="{6AA8B4F5-0CDB-4099-A851-7E2C9FB67065}" srcOrd="0" destOrd="0" presId="urn:microsoft.com/office/officeart/2005/8/layout/orgChart1"/>
    <dgm:cxn modelId="{5CD76150-3617-44A1-805E-3C90B98F9270}" type="presParOf" srcId="{6AA8B4F5-0CDB-4099-A851-7E2C9FB67065}" destId="{3D4FAA08-4525-40E5-993D-495A3C0E77A7}" srcOrd="0" destOrd="0" presId="urn:microsoft.com/office/officeart/2005/8/layout/orgChart1"/>
    <dgm:cxn modelId="{46771FEC-BA53-4D3B-9800-FEA5D2751A45}" type="presParOf" srcId="{6AA8B4F5-0CDB-4099-A851-7E2C9FB67065}" destId="{13BB7148-781A-4848-B705-E91B7547619E}" srcOrd="1" destOrd="0" presId="urn:microsoft.com/office/officeart/2005/8/layout/orgChart1"/>
    <dgm:cxn modelId="{07653543-67CE-4D9F-879E-7F15A38BB9E9}" type="presParOf" srcId="{8C700EE4-B91D-421B-A841-A76DEB152FB2}" destId="{1258BA60-93BD-434F-8C97-9C2DB44A41EA}" srcOrd="1" destOrd="0" presId="urn:microsoft.com/office/officeart/2005/8/layout/orgChart1"/>
    <dgm:cxn modelId="{0CF8717C-7567-49E1-88D4-5307D14D6F8E}" type="presParOf" srcId="{8C700EE4-B91D-421B-A841-A76DEB152FB2}" destId="{B5725317-FC48-4406-8754-6B85386714DC}" srcOrd="2" destOrd="0" presId="urn:microsoft.com/office/officeart/2005/8/layout/orgChart1"/>
    <dgm:cxn modelId="{8568B2E5-92BF-4074-BCB0-1A18BDBDB751}" type="presParOf" srcId="{39AA099D-1BB0-4EDA-95FE-104675B48E65}" destId="{476024CF-72F4-45C0-A1FC-C97B810CDE27}" srcOrd="2" destOrd="0" presId="urn:microsoft.com/office/officeart/2005/8/layout/orgChart1"/>
    <dgm:cxn modelId="{37B88994-4155-4992-9F9F-EBC8F442FFF4}" type="presParOf" srcId="{B58688F7-CBDF-4C2B-9671-823133B312B1}" destId="{FD0EDC6F-47FD-465C-BD56-130BD18BB286}" srcOrd="2" destOrd="0" presId="urn:microsoft.com/office/officeart/2005/8/layout/orgChart1"/>
    <dgm:cxn modelId="{6126F661-F7BD-44F1-ADDE-E64233AABAD8}" type="presParOf" srcId="{23DC3CAA-C05F-4BA8-AEE3-EDE5C23DB3D3}" destId="{F21980BD-7D12-490D-98EA-9004177D24F1}" srcOrd="2" destOrd="0" presId="urn:microsoft.com/office/officeart/2005/8/layout/orgChart1"/>
    <dgm:cxn modelId="{8CCC02A3-A885-4E35-B955-7C2A3955D8A8}" type="presParOf" srcId="{23DC3CAA-C05F-4BA8-AEE3-EDE5C23DB3D3}" destId="{05440824-226B-45FE-B728-F02405727C54}" srcOrd="3" destOrd="0" presId="urn:microsoft.com/office/officeart/2005/8/layout/orgChart1"/>
    <dgm:cxn modelId="{FDE20F94-627A-410E-9B72-EFA540AE497A}" type="presParOf" srcId="{05440824-226B-45FE-B728-F02405727C54}" destId="{C311C067-3E27-488B-9585-7A88E500ABE0}" srcOrd="0" destOrd="0" presId="urn:microsoft.com/office/officeart/2005/8/layout/orgChart1"/>
    <dgm:cxn modelId="{C671EC20-8558-44D3-91E9-EF104F6A486C}" type="presParOf" srcId="{C311C067-3E27-488B-9585-7A88E500ABE0}" destId="{3DCBCC6A-0988-429B-AFB2-2C503A0E577D}" srcOrd="0" destOrd="0" presId="urn:microsoft.com/office/officeart/2005/8/layout/orgChart1"/>
    <dgm:cxn modelId="{C3BC407A-3CAA-4CEF-AE81-E577F9FC6415}" type="presParOf" srcId="{C311C067-3E27-488B-9585-7A88E500ABE0}" destId="{A5007601-1181-4C75-85DB-5B42803CD49F}" srcOrd="1" destOrd="0" presId="urn:microsoft.com/office/officeart/2005/8/layout/orgChart1"/>
    <dgm:cxn modelId="{75BD426D-683A-4831-ABB7-CDFBEA4EAFCB}" type="presParOf" srcId="{05440824-226B-45FE-B728-F02405727C54}" destId="{5A89EFA7-A3F8-4C8F-AD49-768666555188}" srcOrd="1" destOrd="0" presId="urn:microsoft.com/office/officeart/2005/8/layout/orgChart1"/>
    <dgm:cxn modelId="{709D363E-6B64-47C4-98F7-49720E0C32DC}" type="presParOf" srcId="{5A89EFA7-A3F8-4C8F-AD49-768666555188}" destId="{AC0B9B64-2247-494A-8804-444C5DDCC732}" srcOrd="0" destOrd="0" presId="urn:microsoft.com/office/officeart/2005/8/layout/orgChart1"/>
    <dgm:cxn modelId="{CE1CE975-2562-4F57-89E3-20651A21EBA2}" type="presParOf" srcId="{5A89EFA7-A3F8-4C8F-AD49-768666555188}" destId="{B08F3EA9-1553-4E86-8CC0-CD59A91A06AD}" srcOrd="1" destOrd="0" presId="urn:microsoft.com/office/officeart/2005/8/layout/orgChart1"/>
    <dgm:cxn modelId="{E7AA6CA7-7934-406C-BEE9-C85BF8D34702}" type="presParOf" srcId="{B08F3EA9-1553-4E86-8CC0-CD59A91A06AD}" destId="{6A7DD30C-2AE2-40BC-8BEC-10035AB2BD4E}" srcOrd="0" destOrd="0" presId="urn:microsoft.com/office/officeart/2005/8/layout/orgChart1"/>
    <dgm:cxn modelId="{6F3A3401-457C-46F9-9E14-1A9114034E0F}" type="presParOf" srcId="{6A7DD30C-2AE2-40BC-8BEC-10035AB2BD4E}" destId="{E16C5F89-2201-4B3D-AC9F-F8DC77F25158}" srcOrd="0" destOrd="0" presId="urn:microsoft.com/office/officeart/2005/8/layout/orgChart1"/>
    <dgm:cxn modelId="{A0F1CEF1-0074-4B83-816D-D306109298F2}" type="presParOf" srcId="{6A7DD30C-2AE2-40BC-8BEC-10035AB2BD4E}" destId="{11F906D6-A42D-4534-9A7B-09FA46E57B05}" srcOrd="1" destOrd="0" presId="urn:microsoft.com/office/officeart/2005/8/layout/orgChart1"/>
    <dgm:cxn modelId="{79B1978B-EB9E-4F03-AE53-2A0F83CAF4DA}" type="presParOf" srcId="{B08F3EA9-1553-4E86-8CC0-CD59A91A06AD}" destId="{30E15389-2EFD-4263-A71C-41B498A9EB48}" srcOrd="1" destOrd="0" presId="urn:microsoft.com/office/officeart/2005/8/layout/orgChart1"/>
    <dgm:cxn modelId="{64BEED78-A289-459F-B3D0-C0EE6FA5F161}" type="presParOf" srcId="{30E15389-2EFD-4263-A71C-41B498A9EB48}" destId="{BAACA007-CC2E-4F32-93F1-966737FE6BE2}" srcOrd="0" destOrd="0" presId="urn:microsoft.com/office/officeart/2005/8/layout/orgChart1"/>
    <dgm:cxn modelId="{49E98881-1194-4DDD-8E48-64DB1D04E991}" type="presParOf" srcId="{30E15389-2EFD-4263-A71C-41B498A9EB48}" destId="{532CD0CD-BEE7-4D18-82F1-5A2D1B6A1A53}" srcOrd="1" destOrd="0" presId="urn:microsoft.com/office/officeart/2005/8/layout/orgChart1"/>
    <dgm:cxn modelId="{49E1D572-4751-4485-AFA9-791A5E861633}" type="presParOf" srcId="{532CD0CD-BEE7-4D18-82F1-5A2D1B6A1A53}" destId="{EA9A0667-2FDC-4AC4-8855-529B39E99874}" srcOrd="0" destOrd="0" presId="urn:microsoft.com/office/officeart/2005/8/layout/orgChart1"/>
    <dgm:cxn modelId="{E5809856-F444-4581-96CB-F774217F39C8}" type="presParOf" srcId="{EA9A0667-2FDC-4AC4-8855-529B39E99874}" destId="{D2E95668-0A47-4D43-AA40-97605413B87E}" srcOrd="0" destOrd="0" presId="urn:microsoft.com/office/officeart/2005/8/layout/orgChart1"/>
    <dgm:cxn modelId="{6E51F3DE-E628-43E2-916C-52389909B43B}" type="presParOf" srcId="{EA9A0667-2FDC-4AC4-8855-529B39E99874}" destId="{1C0C0A1F-60C0-4038-AEDE-131E764AD71B}" srcOrd="1" destOrd="0" presId="urn:microsoft.com/office/officeart/2005/8/layout/orgChart1"/>
    <dgm:cxn modelId="{16820092-BDEA-430E-821E-22ECCD439018}" type="presParOf" srcId="{532CD0CD-BEE7-4D18-82F1-5A2D1B6A1A53}" destId="{70BEF8AC-3C7B-422B-BEB8-4F754441E501}" srcOrd="1" destOrd="0" presId="urn:microsoft.com/office/officeart/2005/8/layout/orgChart1"/>
    <dgm:cxn modelId="{F174D45A-0EAE-4410-8B1F-0A2C350F8C41}" type="presParOf" srcId="{532CD0CD-BEE7-4D18-82F1-5A2D1B6A1A53}" destId="{9DF14BA4-BC3E-4513-8124-CC6987ADE2D2}" srcOrd="2" destOrd="0" presId="urn:microsoft.com/office/officeart/2005/8/layout/orgChart1"/>
    <dgm:cxn modelId="{0DC11B50-9EAB-46D4-AB12-95FC6E3B732C}" type="presParOf" srcId="{30E15389-2EFD-4263-A71C-41B498A9EB48}" destId="{EC7E9429-8900-4991-A9B7-7A2C626936A4}" srcOrd="2" destOrd="0" presId="urn:microsoft.com/office/officeart/2005/8/layout/orgChart1"/>
    <dgm:cxn modelId="{2685FFC9-D9A4-4B63-8758-1A822A722B77}" type="presParOf" srcId="{30E15389-2EFD-4263-A71C-41B498A9EB48}" destId="{75A93C63-967B-488C-B147-1B23EDA17A67}" srcOrd="3" destOrd="0" presId="urn:microsoft.com/office/officeart/2005/8/layout/orgChart1"/>
    <dgm:cxn modelId="{A025A916-5803-4571-93EA-ECBDB2A2B4E7}" type="presParOf" srcId="{75A93C63-967B-488C-B147-1B23EDA17A67}" destId="{CB4C7F60-4603-4308-8ECB-7520DC9A1075}" srcOrd="0" destOrd="0" presId="urn:microsoft.com/office/officeart/2005/8/layout/orgChart1"/>
    <dgm:cxn modelId="{02FA6C25-C300-4672-820C-647A2D5568A1}" type="presParOf" srcId="{CB4C7F60-4603-4308-8ECB-7520DC9A1075}" destId="{24855234-7F6A-48EC-8A3E-A3E132C8924D}" srcOrd="0" destOrd="0" presId="urn:microsoft.com/office/officeart/2005/8/layout/orgChart1"/>
    <dgm:cxn modelId="{6B592B4B-4200-4953-90D9-27B61325C7F4}" type="presParOf" srcId="{CB4C7F60-4603-4308-8ECB-7520DC9A1075}" destId="{A5AF89C0-D5B5-40F6-95C8-4FF9BBC8FD97}" srcOrd="1" destOrd="0" presId="urn:microsoft.com/office/officeart/2005/8/layout/orgChart1"/>
    <dgm:cxn modelId="{F1C55536-7F54-45B8-8A85-29DA156E6E2C}" type="presParOf" srcId="{75A93C63-967B-488C-B147-1B23EDA17A67}" destId="{048E4AE5-7E62-484D-8FE4-F8934F457CFB}" srcOrd="1" destOrd="0" presId="urn:microsoft.com/office/officeart/2005/8/layout/orgChart1"/>
    <dgm:cxn modelId="{4D31A127-A1BA-4001-BE0D-BD30B1F9876B}" type="presParOf" srcId="{75A93C63-967B-488C-B147-1B23EDA17A67}" destId="{B501D212-B107-437D-A983-7298F7AC7BC2}" srcOrd="2" destOrd="0" presId="urn:microsoft.com/office/officeart/2005/8/layout/orgChart1"/>
    <dgm:cxn modelId="{7F7B6A2C-C539-4F3F-A793-3FBDEB186399}" type="presParOf" srcId="{30E15389-2EFD-4263-A71C-41B498A9EB48}" destId="{35A40C5D-621F-44E0-8EC3-2C622D5AE63B}" srcOrd="4" destOrd="0" presId="urn:microsoft.com/office/officeart/2005/8/layout/orgChart1"/>
    <dgm:cxn modelId="{860A89C8-729B-4CC6-AAE1-803BC8D099FE}" type="presParOf" srcId="{30E15389-2EFD-4263-A71C-41B498A9EB48}" destId="{00EF80FB-E6E4-401C-8CE3-5D3C0AD1FA8E}" srcOrd="5" destOrd="0" presId="urn:microsoft.com/office/officeart/2005/8/layout/orgChart1"/>
    <dgm:cxn modelId="{5B0CB8C1-C987-48A9-8F6D-100CB4E6769A}" type="presParOf" srcId="{00EF80FB-E6E4-401C-8CE3-5D3C0AD1FA8E}" destId="{C6DBC364-AA35-4381-9AA1-764F16559F84}" srcOrd="0" destOrd="0" presId="urn:microsoft.com/office/officeart/2005/8/layout/orgChart1"/>
    <dgm:cxn modelId="{7BDC44F9-3169-4CCE-A103-32A16E734687}" type="presParOf" srcId="{C6DBC364-AA35-4381-9AA1-764F16559F84}" destId="{29D51925-1BA2-49B7-970B-02488AF7D7CA}" srcOrd="0" destOrd="0" presId="urn:microsoft.com/office/officeart/2005/8/layout/orgChart1"/>
    <dgm:cxn modelId="{54C18E39-460E-48F0-94EA-C56A15517F50}" type="presParOf" srcId="{C6DBC364-AA35-4381-9AA1-764F16559F84}" destId="{CBC59309-C519-4246-A9A8-7D359B181CE5}" srcOrd="1" destOrd="0" presId="urn:microsoft.com/office/officeart/2005/8/layout/orgChart1"/>
    <dgm:cxn modelId="{25ABDF9B-8BBD-4CA8-A1BB-E236431B2CE2}" type="presParOf" srcId="{00EF80FB-E6E4-401C-8CE3-5D3C0AD1FA8E}" destId="{C335F7D2-5952-4BE0-9ED3-4BA7B3F35FE3}" srcOrd="1" destOrd="0" presId="urn:microsoft.com/office/officeart/2005/8/layout/orgChart1"/>
    <dgm:cxn modelId="{17340A60-7DD8-4CE2-BB3D-BC26A7C69C8C}" type="presParOf" srcId="{00EF80FB-E6E4-401C-8CE3-5D3C0AD1FA8E}" destId="{0FD616B9-A18C-40B0-B77F-31227C61EA2B}" srcOrd="2" destOrd="0" presId="urn:microsoft.com/office/officeart/2005/8/layout/orgChart1"/>
    <dgm:cxn modelId="{02704569-8F61-4625-B071-92C96B467C4F}" type="presParOf" srcId="{30E15389-2EFD-4263-A71C-41B498A9EB48}" destId="{B9FC337B-5E98-4044-BF1F-EA06D653FAFB}" srcOrd="6" destOrd="0" presId="urn:microsoft.com/office/officeart/2005/8/layout/orgChart1"/>
    <dgm:cxn modelId="{61BFBAA2-2CD3-4E45-88DD-03263F81A531}" type="presParOf" srcId="{30E15389-2EFD-4263-A71C-41B498A9EB48}" destId="{3F02836E-481F-48E3-A42B-F3D2A35C4DEB}" srcOrd="7" destOrd="0" presId="urn:microsoft.com/office/officeart/2005/8/layout/orgChart1"/>
    <dgm:cxn modelId="{A022AC2A-DA5F-436B-920D-373233914C1E}" type="presParOf" srcId="{3F02836E-481F-48E3-A42B-F3D2A35C4DEB}" destId="{B508023F-1C99-4D7E-B77B-40B5E91339C9}" srcOrd="0" destOrd="0" presId="urn:microsoft.com/office/officeart/2005/8/layout/orgChart1"/>
    <dgm:cxn modelId="{575614C4-6C1B-4DCF-8596-D3E7E2608347}" type="presParOf" srcId="{B508023F-1C99-4D7E-B77B-40B5E91339C9}" destId="{928D4FA5-F9FB-482D-90F2-98C894CD9CF3}" srcOrd="0" destOrd="0" presId="urn:microsoft.com/office/officeart/2005/8/layout/orgChart1"/>
    <dgm:cxn modelId="{94862524-8851-4383-AE41-09901F43077A}" type="presParOf" srcId="{B508023F-1C99-4D7E-B77B-40B5E91339C9}" destId="{61CD78B1-FB30-4093-A1CC-9FC0CC0E9F56}" srcOrd="1" destOrd="0" presId="urn:microsoft.com/office/officeart/2005/8/layout/orgChart1"/>
    <dgm:cxn modelId="{CB2B4C8E-3045-4FFB-A7F6-86250D07F1BF}" type="presParOf" srcId="{3F02836E-481F-48E3-A42B-F3D2A35C4DEB}" destId="{1BCDC5A4-C60C-4455-930B-61D256F48DCB}" srcOrd="1" destOrd="0" presId="urn:microsoft.com/office/officeart/2005/8/layout/orgChart1"/>
    <dgm:cxn modelId="{1C6EF6E1-60BE-4D68-8031-19693A19B8F9}" type="presParOf" srcId="{3F02836E-481F-48E3-A42B-F3D2A35C4DEB}" destId="{A9DCA1BA-3FD0-4C90-8AB7-D4D74E5931E5}" srcOrd="2" destOrd="0" presId="urn:microsoft.com/office/officeart/2005/8/layout/orgChart1"/>
    <dgm:cxn modelId="{D7545B5F-167A-4CC9-90D6-675865F7CA16}" type="presParOf" srcId="{B08F3EA9-1553-4E86-8CC0-CD59A91A06AD}" destId="{70DD08AC-964E-45B1-A161-3A5E72A67B05}" srcOrd="2" destOrd="0" presId="urn:microsoft.com/office/officeart/2005/8/layout/orgChart1"/>
    <dgm:cxn modelId="{4D1AE46F-B054-4D8D-AB17-C6A43FE49332}" type="presParOf" srcId="{5A89EFA7-A3F8-4C8F-AD49-768666555188}" destId="{901C7550-6808-4CA0-BB5E-B04CF4E0A88B}" srcOrd="2" destOrd="0" presId="urn:microsoft.com/office/officeart/2005/8/layout/orgChart1"/>
    <dgm:cxn modelId="{A1DCFFE0-55D0-4FC1-BB03-239E2F0B8A89}" type="presParOf" srcId="{5A89EFA7-A3F8-4C8F-AD49-768666555188}" destId="{896C36B0-30CC-4199-A27D-1BC09BD10235}" srcOrd="3" destOrd="0" presId="urn:microsoft.com/office/officeart/2005/8/layout/orgChart1"/>
    <dgm:cxn modelId="{A688C143-7085-4611-A38B-3AFD574CDB78}" type="presParOf" srcId="{896C36B0-30CC-4199-A27D-1BC09BD10235}" destId="{40B0C9A7-988B-4056-929C-11CDA2B24552}" srcOrd="0" destOrd="0" presId="urn:microsoft.com/office/officeart/2005/8/layout/orgChart1"/>
    <dgm:cxn modelId="{80151C25-41BD-4FD5-A26D-58E1040233AA}" type="presParOf" srcId="{40B0C9A7-988B-4056-929C-11CDA2B24552}" destId="{76BFCA20-7CA2-4A82-8F41-F5D1F1FD904D}" srcOrd="0" destOrd="0" presId="urn:microsoft.com/office/officeart/2005/8/layout/orgChart1"/>
    <dgm:cxn modelId="{0DED200C-A276-465C-B5EB-5B932BD7D9BE}" type="presParOf" srcId="{40B0C9A7-988B-4056-929C-11CDA2B24552}" destId="{E43A106C-02C7-4307-8B0A-3155A6824675}" srcOrd="1" destOrd="0" presId="urn:microsoft.com/office/officeart/2005/8/layout/orgChart1"/>
    <dgm:cxn modelId="{51176E1B-95DE-4D91-86CF-A9A3D8EBCEA0}" type="presParOf" srcId="{896C36B0-30CC-4199-A27D-1BC09BD10235}" destId="{2F2B28FF-7A5E-49CC-A3D4-4B40ADC8296C}" srcOrd="1" destOrd="0" presId="urn:microsoft.com/office/officeart/2005/8/layout/orgChart1"/>
    <dgm:cxn modelId="{96804494-4EA3-4758-A8F5-DAA871BA5220}" type="presParOf" srcId="{2F2B28FF-7A5E-49CC-A3D4-4B40ADC8296C}" destId="{369D19A8-6ABF-43F5-BEBC-9A1F0B725999}" srcOrd="0" destOrd="0" presId="urn:microsoft.com/office/officeart/2005/8/layout/orgChart1"/>
    <dgm:cxn modelId="{B83CE160-7A68-4476-B03C-ADED04879396}" type="presParOf" srcId="{2F2B28FF-7A5E-49CC-A3D4-4B40ADC8296C}" destId="{6F59F7EA-1976-4938-99CC-04FAE8892603}" srcOrd="1" destOrd="0" presId="urn:microsoft.com/office/officeart/2005/8/layout/orgChart1"/>
    <dgm:cxn modelId="{30B46E4B-EE74-450D-94F6-FCABEB809C17}" type="presParOf" srcId="{6F59F7EA-1976-4938-99CC-04FAE8892603}" destId="{73608119-CEBE-414A-B235-0B94EB0AB09C}" srcOrd="0" destOrd="0" presId="urn:microsoft.com/office/officeart/2005/8/layout/orgChart1"/>
    <dgm:cxn modelId="{583D4A26-FC9B-4DE7-A128-64C945CD7FFA}" type="presParOf" srcId="{73608119-CEBE-414A-B235-0B94EB0AB09C}" destId="{D3EAFEB6-44AF-4309-9AA6-DFB51D01611D}" srcOrd="0" destOrd="0" presId="urn:microsoft.com/office/officeart/2005/8/layout/orgChart1"/>
    <dgm:cxn modelId="{8D3DAD24-59E8-4C98-87E6-E21BE60AF9F4}" type="presParOf" srcId="{73608119-CEBE-414A-B235-0B94EB0AB09C}" destId="{2AD21774-5A44-47AD-BBFB-6E524128A99D}" srcOrd="1" destOrd="0" presId="urn:microsoft.com/office/officeart/2005/8/layout/orgChart1"/>
    <dgm:cxn modelId="{585EC34D-BA9A-4D25-9368-CA836A6DF71E}" type="presParOf" srcId="{6F59F7EA-1976-4938-99CC-04FAE8892603}" destId="{D4C11A1C-E07A-4C7A-BFB4-DD9317BE0002}" srcOrd="1" destOrd="0" presId="urn:microsoft.com/office/officeart/2005/8/layout/orgChart1"/>
    <dgm:cxn modelId="{A506054A-8EB5-4106-B6E1-38CF98F582A9}" type="presParOf" srcId="{6F59F7EA-1976-4938-99CC-04FAE8892603}" destId="{5120B8F4-5C1F-4EED-A029-68BC77A86261}" srcOrd="2" destOrd="0" presId="urn:microsoft.com/office/officeart/2005/8/layout/orgChart1"/>
    <dgm:cxn modelId="{092E0D8B-4369-42AD-BCA0-BD2E9ADB5542}" type="presParOf" srcId="{2F2B28FF-7A5E-49CC-A3D4-4B40ADC8296C}" destId="{57C334AA-AF61-4042-95EF-9968634624C5}" srcOrd="2" destOrd="0" presId="urn:microsoft.com/office/officeart/2005/8/layout/orgChart1"/>
    <dgm:cxn modelId="{E29FF0AF-6A9A-4A0F-8287-EE57F64DBA20}" type="presParOf" srcId="{2F2B28FF-7A5E-49CC-A3D4-4B40ADC8296C}" destId="{F3476127-F23A-4686-B1A8-D29A0363A144}" srcOrd="3" destOrd="0" presId="urn:microsoft.com/office/officeart/2005/8/layout/orgChart1"/>
    <dgm:cxn modelId="{7FC6C31E-F08F-4E03-BAC6-42863B3C7606}" type="presParOf" srcId="{F3476127-F23A-4686-B1A8-D29A0363A144}" destId="{2E9CFA90-B394-4D0E-ADA7-A94B2C486232}" srcOrd="0" destOrd="0" presId="urn:microsoft.com/office/officeart/2005/8/layout/orgChart1"/>
    <dgm:cxn modelId="{63718C95-F395-410B-95C5-E5AE46ACB89B}" type="presParOf" srcId="{2E9CFA90-B394-4D0E-ADA7-A94B2C486232}" destId="{726924AA-736F-496A-88B3-6CF129E176D0}" srcOrd="0" destOrd="0" presId="urn:microsoft.com/office/officeart/2005/8/layout/orgChart1"/>
    <dgm:cxn modelId="{EC5AA23C-7DAC-4C19-B9AB-02E99AEA66DD}" type="presParOf" srcId="{2E9CFA90-B394-4D0E-ADA7-A94B2C486232}" destId="{C2E76AA1-7062-4A0B-B4E0-30BB234150E8}" srcOrd="1" destOrd="0" presId="urn:microsoft.com/office/officeart/2005/8/layout/orgChart1"/>
    <dgm:cxn modelId="{1A5B30D9-DF14-43EE-B679-24A6672E95CF}" type="presParOf" srcId="{F3476127-F23A-4686-B1A8-D29A0363A144}" destId="{6601A04A-8F98-449E-BF2D-CCF2B1B56DDE}" srcOrd="1" destOrd="0" presId="urn:microsoft.com/office/officeart/2005/8/layout/orgChart1"/>
    <dgm:cxn modelId="{C93D189F-74CE-4861-8516-875AA96A6E91}" type="presParOf" srcId="{F3476127-F23A-4686-B1A8-D29A0363A144}" destId="{C36B9A8D-6EE8-42DD-A560-6544E781D5A7}" srcOrd="2" destOrd="0" presId="urn:microsoft.com/office/officeart/2005/8/layout/orgChart1"/>
    <dgm:cxn modelId="{8A9374C9-0BB3-4360-BA92-931C26B72F0D}" type="presParOf" srcId="{2F2B28FF-7A5E-49CC-A3D4-4B40ADC8296C}" destId="{FC172C06-A7B7-4FF5-A9B6-61997E2B4C8F}" srcOrd="4" destOrd="0" presId="urn:microsoft.com/office/officeart/2005/8/layout/orgChart1"/>
    <dgm:cxn modelId="{A87108AD-7B81-47D5-885B-6F2DB0A56EDE}" type="presParOf" srcId="{2F2B28FF-7A5E-49CC-A3D4-4B40ADC8296C}" destId="{081FB27B-853A-4B1E-B3FA-10F2EC1DED21}" srcOrd="5" destOrd="0" presId="urn:microsoft.com/office/officeart/2005/8/layout/orgChart1"/>
    <dgm:cxn modelId="{3E93827C-E971-4EA5-8A96-22D5C378D1E3}" type="presParOf" srcId="{081FB27B-853A-4B1E-B3FA-10F2EC1DED21}" destId="{1C2986F0-CBD8-4DB9-BD4A-736F61F92F60}" srcOrd="0" destOrd="0" presId="urn:microsoft.com/office/officeart/2005/8/layout/orgChart1"/>
    <dgm:cxn modelId="{7E13D7A5-409A-470F-B64C-4E236ACCBA7C}" type="presParOf" srcId="{1C2986F0-CBD8-4DB9-BD4A-736F61F92F60}" destId="{83B6AF1E-2AF9-4F39-86B1-F527E9C08ECC}" srcOrd="0" destOrd="0" presId="urn:microsoft.com/office/officeart/2005/8/layout/orgChart1"/>
    <dgm:cxn modelId="{24F6FD03-CA56-42F3-9C7A-1CD8F5962D50}" type="presParOf" srcId="{1C2986F0-CBD8-4DB9-BD4A-736F61F92F60}" destId="{BBE8238C-D928-4FAC-BAA6-A2D2651D7BAF}" srcOrd="1" destOrd="0" presId="urn:microsoft.com/office/officeart/2005/8/layout/orgChart1"/>
    <dgm:cxn modelId="{172B5A81-1C9D-4349-A965-E9873AD9DA29}" type="presParOf" srcId="{081FB27B-853A-4B1E-B3FA-10F2EC1DED21}" destId="{E80F7FAE-DBC5-42F1-83A7-6CEA7866B5BA}" srcOrd="1" destOrd="0" presId="urn:microsoft.com/office/officeart/2005/8/layout/orgChart1"/>
    <dgm:cxn modelId="{2D1CAA45-5DD7-4CC3-8499-02F210815FC9}" type="presParOf" srcId="{081FB27B-853A-4B1E-B3FA-10F2EC1DED21}" destId="{E752BC3D-E6E8-4FAE-B2F6-961CE2FF8FE5}" srcOrd="2" destOrd="0" presId="urn:microsoft.com/office/officeart/2005/8/layout/orgChart1"/>
    <dgm:cxn modelId="{E8C0D80B-98E1-4634-BB67-9405AF2F033E}" type="presParOf" srcId="{2F2B28FF-7A5E-49CC-A3D4-4B40ADC8296C}" destId="{96E3A281-2BB5-491A-8C52-5D15F34E17A6}" srcOrd="6" destOrd="0" presId="urn:microsoft.com/office/officeart/2005/8/layout/orgChart1"/>
    <dgm:cxn modelId="{E9D89986-76D4-40D9-A327-B2EB13DB77AB}" type="presParOf" srcId="{2F2B28FF-7A5E-49CC-A3D4-4B40ADC8296C}" destId="{D63DBF2F-90DB-455F-9089-C49A7FF83DB0}" srcOrd="7" destOrd="0" presId="urn:microsoft.com/office/officeart/2005/8/layout/orgChart1"/>
    <dgm:cxn modelId="{62117F85-E0B5-409E-B162-58D415EF8773}" type="presParOf" srcId="{D63DBF2F-90DB-455F-9089-C49A7FF83DB0}" destId="{E70F0D3B-7476-41B8-AB2A-49221E40F481}" srcOrd="0" destOrd="0" presId="urn:microsoft.com/office/officeart/2005/8/layout/orgChart1"/>
    <dgm:cxn modelId="{9F3BC240-D9B4-4594-80DE-C0941D54DEAF}" type="presParOf" srcId="{E70F0D3B-7476-41B8-AB2A-49221E40F481}" destId="{E12C3F7B-F630-47EB-BE27-70E57B002500}" srcOrd="0" destOrd="0" presId="urn:microsoft.com/office/officeart/2005/8/layout/orgChart1"/>
    <dgm:cxn modelId="{AF14FC13-6F96-403C-8DFE-17E7E4228D97}" type="presParOf" srcId="{E70F0D3B-7476-41B8-AB2A-49221E40F481}" destId="{2A53C54C-C642-4B69-BBEF-D0918EF74051}" srcOrd="1" destOrd="0" presId="urn:microsoft.com/office/officeart/2005/8/layout/orgChart1"/>
    <dgm:cxn modelId="{44C81CB9-E7B4-4567-ABE0-0BC48C1E90C7}" type="presParOf" srcId="{D63DBF2F-90DB-455F-9089-C49A7FF83DB0}" destId="{4339963D-F01A-4462-8308-2E06D587291A}" srcOrd="1" destOrd="0" presId="urn:microsoft.com/office/officeart/2005/8/layout/orgChart1"/>
    <dgm:cxn modelId="{9452D428-41D8-4901-A4AD-6FCEB7FBA641}" type="presParOf" srcId="{D63DBF2F-90DB-455F-9089-C49A7FF83DB0}" destId="{39B68084-7446-48CE-A5BC-6F68A710846A}" srcOrd="2" destOrd="0" presId="urn:microsoft.com/office/officeart/2005/8/layout/orgChart1"/>
    <dgm:cxn modelId="{E950B8A5-481B-472A-8B35-9B475C414388}" type="presParOf" srcId="{2F2B28FF-7A5E-49CC-A3D4-4B40ADC8296C}" destId="{7D2B48F2-D07D-4C06-B6FB-63710CE151FF}" srcOrd="8" destOrd="0" presId="urn:microsoft.com/office/officeart/2005/8/layout/orgChart1"/>
    <dgm:cxn modelId="{47E656EF-104D-443A-95A2-49761A314176}" type="presParOf" srcId="{2F2B28FF-7A5E-49CC-A3D4-4B40ADC8296C}" destId="{00B7AC86-21B2-4A3B-AC59-F99B7E24130A}" srcOrd="9" destOrd="0" presId="urn:microsoft.com/office/officeart/2005/8/layout/orgChart1"/>
    <dgm:cxn modelId="{D855CCDB-8AAC-40FD-A9F8-32E1A31ED4A5}" type="presParOf" srcId="{00B7AC86-21B2-4A3B-AC59-F99B7E24130A}" destId="{EA2F7A8A-6E89-487E-8593-4F0688AEA778}" srcOrd="0" destOrd="0" presId="urn:microsoft.com/office/officeart/2005/8/layout/orgChart1"/>
    <dgm:cxn modelId="{AAD80A81-F938-4F27-A9FD-B8FF376C7222}" type="presParOf" srcId="{EA2F7A8A-6E89-487E-8593-4F0688AEA778}" destId="{8E147537-DA06-46B1-8899-0FE8C94B0FA7}" srcOrd="0" destOrd="0" presId="urn:microsoft.com/office/officeart/2005/8/layout/orgChart1"/>
    <dgm:cxn modelId="{54EAC146-C23E-4D94-A7C6-CE1060FE8A6E}" type="presParOf" srcId="{EA2F7A8A-6E89-487E-8593-4F0688AEA778}" destId="{AE53C5AB-3B92-4C44-9A35-A331928EE397}" srcOrd="1" destOrd="0" presId="urn:microsoft.com/office/officeart/2005/8/layout/orgChart1"/>
    <dgm:cxn modelId="{1858CFCD-DA1F-4BA5-B250-B9399F715B49}" type="presParOf" srcId="{00B7AC86-21B2-4A3B-AC59-F99B7E24130A}" destId="{4A3D44BF-9AFB-48F4-AA17-8EBE81D8EACA}" srcOrd="1" destOrd="0" presId="urn:microsoft.com/office/officeart/2005/8/layout/orgChart1"/>
    <dgm:cxn modelId="{4D4A6272-6687-4F48-B34C-98E474C48119}" type="presParOf" srcId="{00B7AC86-21B2-4A3B-AC59-F99B7E24130A}" destId="{43023B8D-F40F-40E8-90F0-DF331D8B4D36}" srcOrd="2" destOrd="0" presId="urn:microsoft.com/office/officeart/2005/8/layout/orgChart1"/>
    <dgm:cxn modelId="{646F9A1C-C028-4B0C-856D-8AB02E47C6D7}" type="presParOf" srcId="{2F2B28FF-7A5E-49CC-A3D4-4B40ADC8296C}" destId="{C838CDDC-5A84-40EA-BF15-1A478217C05E}" srcOrd="10" destOrd="0" presId="urn:microsoft.com/office/officeart/2005/8/layout/orgChart1"/>
    <dgm:cxn modelId="{A1422DFD-214B-4637-8791-39793EDB0A39}" type="presParOf" srcId="{2F2B28FF-7A5E-49CC-A3D4-4B40ADC8296C}" destId="{53273161-AC3B-479B-8804-311B9120B9F0}" srcOrd="11" destOrd="0" presId="urn:microsoft.com/office/officeart/2005/8/layout/orgChart1"/>
    <dgm:cxn modelId="{D151683C-027A-445A-9F9C-92E37CE40F0D}" type="presParOf" srcId="{53273161-AC3B-479B-8804-311B9120B9F0}" destId="{133542AB-C03C-4934-AE5B-C23AE74BB32B}" srcOrd="0" destOrd="0" presId="urn:microsoft.com/office/officeart/2005/8/layout/orgChart1"/>
    <dgm:cxn modelId="{E28ADFBA-3D00-42DF-8F77-04CFA9E2500C}" type="presParOf" srcId="{133542AB-C03C-4934-AE5B-C23AE74BB32B}" destId="{740CA30A-9294-46F3-8DAB-D2A36F23BB95}" srcOrd="0" destOrd="0" presId="urn:microsoft.com/office/officeart/2005/8/layout/orgChart1"/>
    <dgm:cxn modelId="{76537C9A-3B0E-4EB1-9437-C4BE4D1EFBFF}" type="presParOf" srcId="{133542AB-C03C-4934-AE5B-C23AE74BB32B}" destId="{DC8636E2-E1CF-4FF0-83CF-929615BEB52B}" srcOrd="1" destOrd="0" presId="urn:microsoft.com/office/officeart/2005/8/layout/orgChart1"/>
    <dgm:cxn modelId="{4EE5E590-CEE5-448B-B986-11A3482E2E61}" type="presParOf" srcId="{53273161-AC3B-479B-8804-311B9120B9F0}" destId="{BB5D5947-FDBB-42A9-99F1-5AD8F3B4F748}" srcOrd="1" destOrd="0" presId="urn:microsoft.com/office/officeart/2005/8/layout/orgChart1"/>
    <dgm:cxn modelId="{77568AA0-AB16-44CA-92B2-579F30135887}" type="presParOf" srcId="{53273161-AC3B-479B-8804-311B9120B9F0}" destId="{653DC432-67DF-43C1-A809-4F2CB49F7B27}" srcOrd="2" destOrd="0" presId="urn:microsoft.com/office/officeart/2005/8/layout/orgChart1"/>
    <dgm:cxn modelId="{C4DEB586-7FFB-4118-A764-1D8B6F10ABAB}" type="presParOf" srcId="{896C36B0-30CC-4199-A27D-1BC09BD10235}" destId="{6B26E905-AF09-4A71-9FB6-FD23A4282CCF}" srcOrd="2" destOrd="0" presId="urn:microsoft.com/office/officeart/2005/8/layout/orgChart1"/>
    <dgm:cxn modelId="{C0727456-2DCA-4E95-AD7B-C9481885D088}" type="presParOf" srcId="{05440824-226B-45FE-B728-F02405727C54}" destId="{F341FE62-C8CD-48E2-9DCE-2D274A75B8FE}" srcOrd="2" destOrd="0" presId="urn:microsoft.com/office/officeart/2005/8/layout/orgChart1"/>
    <dgm:cxn modelId="{90B67EE9-59C2-449C-A5F7-5FCD30DCC861}" type="presParOf" srcId="{051FFCA9-DA44-4407-AFBA-3D25124FDF2D}" destId="{6A70C6F9-0ABB-409E-95E6-074AD7B5E54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CDDC-5A84-40EA-BF15-1A478217C05E}">
      <dsp:nvSpPr>
        <dsp:cNvPr id="0" name=""/>
        <dsp:cNvSpPr/>
      </dsp:nvSpPr>
      <dsp:spPr>
        <a:xfrm>
          <a:off x="5930273" y="1894030"/>
          <a:ext cx="144719" cy="3810286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3810286"/>
              </a:lnTo>
              <a:lnTo>
                <a:pt x="0" y="381028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B48F2-D07D-4C06-B6FB-63710CE151FF}">
      <dsp:nvSpPr>
        <dsp:cNvPr id="0" name=""/>
        <dsp:cNvSpPr/>
      </dsp:nvSpPr>
      <dsp:spPr>
        <a:xfrm>
          <a:off x="5930273" y="1894030"/>
          <a:ext cx="144719" cy="3183831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3183831"/>
              </a:lnTo>
              <a:lnTo>
                <a:pt x="0" y="318383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3A281-2BB5-491A-8C52-5D15F34E17A6}">
      <dsp:nvSpPr>
        <dsp:cNvPr id="0" name=""/>
        <dsp:cNvSpPr/>
      </dsp:nvSpPr>
      <dsp:spPr>
        <a:xfrm>
          <a:off x="5930273" y="1894030"/>
          <a:ext cx="144719" cy="2498825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2498825"/>
              </a:lnTo>
              <a:lnTo>
                <a:pt x="0" y="249882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72C06-A7B7-4FF5-A9B6-61997E2B4C8F}">
      <dsp:nvSpPr>
        <dsp:cNvPr id="0" name=""/>
        <dsp:cNvSpPr/>
      </dsp:nvSpPr>
      <dsp:spPr>
        <a:xfrm>
          <a:off x="5930273" y="1894030"/>
          <a:ext cx="144719" cy="1813819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1813819"/>
              </a:lnTo>
              <a:lnTo>
                <a:pt x="0" y="181381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34AA-AF61-4042-95EF-9968634624C5}">
      <dsp:nvSpPr>
        <dsp:cNvPr id="0" name=""/>
        <dsp:cNvSpPr/>
      </dsp:nvSpPr>
      <dsp:spPr>
        <a:xfrm>
          <a:off x="5930273" y="1894030"/>
          <a:ext cx="144719" cy="1128813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1128813"/>
              </a:lnTo>
              <a:lnTo>
                <a:pt x="0" y="1128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19A8-6ABF-43F5-BEBC-9A1F0B725999}">
      <dsp:nvSpPr>
        <dsp:cNvPr id="0" name=""/>
        <dsp:cNvSpPr/>
      </dsp:nvSpPr>
      <dsp:spPr>
        <a:xfrm>
          <a:off x="5930273" y="1894030"/>
          <a:ext cx="144719" cy="443806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443806"/>
              </a:lnTo>
              <a:lnTo>
                <a:pt x="0" y="44380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C7550-6808-4CA0-BB5E-B04CF4E0A88B}">
      <dsp:nvSpPr>
        <dsp:cNvPr id="0" name=""/>
        <dsp:cNvSpPr/>
      </dsp:nvSpPr>
      <dsp:spPr>
        <a:xfrm>
          <a:off x="4864171" y="1209024"/>
          <a:ext cx="824901" cy="20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03"/>
              </a:lnTo>
              <a:lnTo>
                <a:pt x="824901" y="101303"/>
              </a:lnTo>
              <a:lnTo>
                <a:pt x="824901" y="20260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337B-5E98-4044-BF1F-EA06D653FAFB}">
      <dsp:nvSpPr>
        <dsp:cNvPr id="0" name=""/>
        <dsp:cNvSpPr/>
      </dsp:nvSpPr>
      <dsp:spPr>
        <a:xfrm>
          <a:off x="3653351" y="1894030"/>
          <a:ext cx="144719" cy="2498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825"/>
              </a:lnTo>
              <a:lnTo>
                <a:pt x="144719" y="249882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40C5D-621F-44E0-8EC3-2C622D5AE63B}">
      <dsp:nvSpPr>
        <dsp:cNvPr id="0" name=""/>
        <dsp:cNvSpPr/>
      </dsp:nvSpPr>
      <dsp:spPr>
        <a:xfrm>
          <a:off x="3653351" y="1894030"/>
          <a:ext cx="144719" cy="181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819"/>
              </a:lnTo>
              <a:lnTo>
                <a:pt x="144719" y="181381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E9429-8900-4991-A9B7-7A2C626936A4}">
      <dsp:nvSpPr>
        <dsp:cNvPr id="0" name=""/>
        <dsp:cNvSpPr/>
      </dsp:nvSpPr>
      <dsp:spPr>
        <a:xfrm>
          <a:off x="3653351" y="1894030"/>
          <a:ext cx="144719" cy="112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813"/>
              </a:lnTo>
              <a:lnTo>
                <a:pt x="144719" y="1128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CA007-CC2E-4F32-93F1-966737FE6BE2}">
      <dsp:nvSpPr>
        <dsp:cNvPr id="0" name=""/>
        <dsp:cNvSpPr/>
      </dsp:nvSpPr>
      <dsp:spPr>
        <a:xfrm>
          <a:off x="3653351" y="1894030"/>
          <a:ext cx="144719" cy="44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806"/>
              </a:lnTo>
              <a:lnTo>
                <a:pt x="144719" y="44380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9B64-2247-494A-8804-444C5DDCC732}">
      <dsp:nvSpPr>
        <dsp:cNvPr id="0" name=""/>
        <dsp:cNvSpPr/>
      </dsp:nvSpPr>
      <dsp:spPr>
        <a:xfrm>
          <a:off x="4039270" y="1209024"/>
          <a:ext cx="824901" cy="202607"/>
        </a:xfrm>
        <a:custGeom>
          <a:avLst/>
          <a:gdLst/>
          <a:ahLst/>
          <a:cxnLst/>
          <a:rect l="0" t="0" r="0" b="0"/>
          <a:pathLst>
            <a:path>
              <a:moveTo>
                <a:pt x="824901" y="0"/>
              </a:moveTo>
              <a:lnTo>
                <a:pt x="824901" y="101303"/>
              </a:lnTo>
              <a:lnTo>
                <a:pt x="0" y="101303"/>
              </a:lnTo>
              <a:lnTo>
                <a:pt x="0" y="20260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980BD-7D12-490D-98EA-9004177D24F1}">
      <dsp:nvSpPr>
        <dsp:cNvPr id="0" name=""/>
        <dsp:cNvSpPr/>
      </dsp:nvSpPr>
      <dsp:spPr>
        <a:xfrm>
          <a:off x="3434829" y="527110"/>
          <a:ext cx="1429342" cy="19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11"/>
              </a:lnTo>
              <a:lnTo>
                <a:pt x="1429342" y="98211"/>
              </a:lnTo>
              <a:lnTo>
                <a:pt x="1429342" y="199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1CE5-2204-4F04-BE3C-BB19FD65A674}">
      <dsp:nvSpPr>
        <dsp:cNvPr id="0" name=""/>
        <dsp:cNvSpPr/>
      </dsp:nvSpPr>
      <dsp:spPr>
        <a:xfrm>
          <a:off x="3113064" y="1894030"/>
          <a:ext cx="144719" cy="1813819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1813819"/>
              </a:lnTo>
              <a:lnTo>
                <a:pt x="0" y="181381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2403C-2F84-42D1-99D2-15D3F7280B83}">
      <dsp:nvSpPr>
        <dsp:cNvPr id="0" name=""/>
        <dsp:cNvSpPr/>
      </dsp:nvSpPr>
      <dsp:spPr>
        <a:xfrm>
          <a:off x="3113064" y="1894030"/>
          <a:ext cx="144719" cy="1128813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1128813"/>
              </a:lnTo>
              <a:lnTo>
                <a:pt x="0" y="1128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46873-EC04-4EE7-BABE-1A6AFD17DBF1}">
      <dsp:nvSpPr>
        <dsp:cNvPr id="0" name=""/>
        <dsp:cNvSpPr/>
      </dsp:nvSpPr>
      <dsp:spPr>
        <a:xfrm>
          <a:off x="3113064" y="1894030"/>
          <a:ext cx="144719" cy="443806"/>
        </a:xfrm>
        <a:custGeom>
          <a:avLst/>
          <a:gdLst/>
          <a:ahLst/>
          <a:cxnLst/>
          <a:rect l="0" t="0" r="0" b="0"/>
          <a:pathLst>
            <a:path>
              <a:moveTo>
                <a:pt x="144719" y="0"/>
              </a:moveTo>
              <a:lnTo>
                <a:pt x="144719" y="443806"/>
              </a:lnTo>
              <a:lnTo>
                <a:pt x="0" y="44380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24832-991B-4092-8156-40E390DEDFB3}">
      <dsp:nvSpPr>
        <dsp:cNvPr id="0" name=""/>
        <dsp:cNvSpPr/>
      </dsp:nvSpPr>
      <dsp:spPr>
        <a:xfrm>
          <a:off x="2005486" y="1209024"/>
          <a:ext cx="866378" cy="20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03"/>
              </a:lnTo>
              <a:lnTo>
                <a:pt x="866378" y="101303"/>
              </a:lnTo>
              <a:lnTo>
                <a:pt x="866378" y="20260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3C10A-0132-4664-A17F-3D84F3D5FB92}">
      <dsp:nvSpPr>
        <dsp:cNvPr id="0" name=""/>
        <dsp:cNvSpPr/>
      </dsp:nvSpPr>
      <dsp:spPr>
        <a:xfrm>
          <a:off x="753189" y="1894030"/>
          <a:ext cx="144719" cy="2498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825"/>
              </a:lnTo>
              <a:lnTo>
                <a:pt x="144719" y="249882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69372-4B5E-43A8-9CB9-0617026496F3}">
      <dsp:nvSpPr>
        <dsp:cNvPr id="0" name=""/>
        <dsp:cNvSpPr/>
      </dsp:nvSpPr>
      <dsp:spPr>
        <a:xfrm>
          <a:off x="753189" y="1894030"/>
          <a:ext cx="144719" cy="181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819"/>
              </a:lnTo>
              <a:lnTo>
                <a:pt x="144719" y="181381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59C28-3033-45EE-8AD2-84088143C1CD}">
      <dsp:nvSpPr>
        <dsp:cNvPr id="0" name=""/>
        <dsp:cNvSpPr/>
      </dsp:nvSpPr>
      <dsp:spPr>
        <a:xfrm>
          <a:off x="753189" y="1894030"/>
          <a:ext cx="144719" cy="112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813"/>
              </a:lnTo>
              <a:lnTo>
                <a:pt x="144719" y="11288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9100F-73EF-4375-AD3B-CF513895ADDE}">
      <dsp:nvSpPr>
        <dsp:cNvPr id="0" name=""/>
        <dsp:cNvSpPr/>
      </dsp:nvSpPr>
      <dsp:spPr>
        <a:xfrm>
          <a:off x="753189" y="1894030"/>
          <a:ext cx="144719" cy="44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806"/>
              </a:lnTo>
              <a:lnTo>
                <a:pt x="144719" y="44380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B5201-694A-4EB7-861D-EB5BB51C3722}">
      <dsp:nvSpPr>
        <dsp:cNvPr id="0" name=""/>
        <dsp:cNvSpPr/>
      </dsp:nvSpPr>
      <dsp:spPr>
        <a:xfrm>
          <a:off x="1139108" y="1209024"/>
          <a:ext cx="866378" cy="202607"/>
        </a:xfrm>
        <a:custGeom>
          <a:avLst/>
          <a:gdLst/>
          <a:ahLst/>
          <a:cxnLst/>
          <a:rect l="0" t="0" r="0" b="0"/>
          <a:pathLst>
            <a:path>
              <a:moveTo>
                <a:pt x="866378" y="0"/>
              </a:moveTo>
              <a:lnTo>
                <a:pt x="866378" y="101303"/>
              </a:lnTo>
              <a:lnTo>
                <a:pt x="0" y="101303"/>
              </a:lnTo>
              <a:lnTo>
                <a:pt x="0" y="20260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60F5-27C3-459B-A938-32F6ED173FB4}">
      <dsp:nvSpPr>
        <dsp:cNvPr id="0" name=""/>
        <dsp:cNvSpPr/>
      </dsp:nvSpPr>
      <dsp:spPr>
        <a:xfrm>
          <a:off x="2005486" y="527110"/>
          <a:ext cx="1429342" cy="199515"/>
        </a:xfrm>
        <a:custGeom>
          <a:avLst/>
          <a:gdLst/>
          <a:ahLst/>
          <a:cxnLst/>
          <a:rect l="0" t="0" r="0" b="0"/>
          <a:pathLst>
            <a:path>
              <a:moveTo>
                <a:pt x="1429342" y="0"/>
              </a:moveTo>
              <a:lnTo>
                <a:pt x="1429342" y="98211"/>
              </a:lnTo>
              <a:lnTo>
                <a:pt x="0" y="98211"/>
              </a:lnTo>
              <a:lnTo>
                <a:pt x="0" y="1995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1029F-A956-482A-B6DA-C0CE25133DD7}">
      <dsp:nvSpPr>
        <dsp:cNvPr id="0" name=""/>
        <dsp:cNvSpPr/>
      </dsp:nvSpPr>
      <dsp:spPr>
        <a:xfrm>
          <a:off x="2234809" y="6331"/>
          <a:ext cx="2400039" cy="5207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strike="noStrike" kern="1200" baseline="0" dirty="0" smtClean="0">
              <a:latin typeface="Calibri"/>
            </a:rPr>
            <a:t>Methods of analysis and prediction of the degree of formalization</a:t>
          </a:r>
          <a:endParaRPr lang="ru-RU" sz="1200" kern="1200" dirty="0" smtClean="0"/>
        </a:p>
      </dsp:txBody>
      <dsp:txXfrm>
        <a:off x="2234809" y="6331"/>
        <a:ext cx="2400039" cy="520778"/>
      </dsp:txXfrm>
    </dsp:sp>
    <dsp:sp modelId="{31E1839B-DFAF-4496-9C16-8D207A2C073B}">
      <dsp:nvSpPr>
        <dsp:cNvPr id="0" name=""/>
        <dsp:cNvSpPr/>
      </dsp:nvSpPr>
      <dsp:spPr>
        <a:xfrm>
          <a:off x="1523088" y="726625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Intuitive </a:t>
          </a:r>
          <a:endParaRPr lang="ru-RU" sz="1200" b="0" i="0" u="none" strike="noStrike" kern="1200" baseline="0" smtClean="0">
            <a:latin typeface="Calibri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(qualitative)</a:t>
          </a:r>
          <a:endParaRPr lang="ru-RU" sz="1200" kern="1200" smtClean="0"/>
        </a:p>
      </dsp:txBody>
      <dsp:txXfrm>
        <a:off x="1523088" y="726625"/>
        <a:ext cx="964797" cy="482398"/>
      </dsp:txXfrm>
    </dsp:sp>
    <dsp:sp modelId="{B6D8467E-3044-4F19-960F-71B51D7511F7}">
      <dsp:nvSpPr>
        <dsp:cNvPr id="0" name=""/>
        <dsp:cNvSpPr/>
      </dsp:nvSpPr>
      <dsp:spPr>
        <a:xfrm>
          <a:off x="656709" y="1411631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Individual expert estimates</a:t>
          </a:r>
          <a:endParaRPr lang="ru-RU" sz="1200" kern="1200" dirty="0" smtClean="0"/>
        </a:p>
      </dsp:txBody>
      <dsp:txXfrm>
        <a:off x="656709" y="1411631"/>
        <a:ext cx="964797" cy="482398"/>
      </dsp:txXfrm>
    </dsp:sp>
    <dsp:sp modelId="{95599761-D843-45B4-9B97-8DC7CDC74E5E}">
      <dsp:nvSpPr>
        <dsp:cNvPr id="0" name=""/>
        <dsp:cNvSpPr/>
      </dsp:nvSpPr>
      <dsp:spPr>
        <a:xfrm>
          <a:off x="897908" y="2096637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Interview</a:t>
          </a:r>
          <a:endParaRPr lang="ru-RU" sz="1200" kern="1200" smtClean="0"/>
        </a:p>
      </dsp:txBody>
      <dsp:txXfrm>
        <a:off x="897908" y="2096637"/>
        <a:ext cx="964797" cy="482398"/>
      </dsp:txXfrm>
    </dsp:sp>
    <dsp:sp modelId="{92BC7EB9-85E2-4EDD-B544-5578A3B5EA47}">
      <dsp:nvSpPr>
        <dsp:cNvPr id="0" name=""/>
        <dsp:cNvSpPr/>
      </dsp:nvSpPr>
      <dsp:spPr>
        <a:xfrm>
          <a:off x="897908" y="2781644"/>
          <a:ext cx="1047750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Questionnaires</a:t>
          </a:r>
          <a:endParaRPr lang="ru-RU" sz="1400" kern="1200" dirty="0" smtClean="0"/>
        </a:p>
      </dsp:txBody>
      <dsp:txXfrm>
        <a:off x="897908" y="2781644"/>
        <a:ext cx="1047750" cy="482398"/>
      </dsp:txXfrm>
    </dsp:sp>
    <dsp:sp modelId="{27E8E75E-748C-48CE-8B8D-93F68B54573A}">
      <dsp:nvSpPr>
        <dsp:cNvPr id="0" name=""/>
        <dsp:cNvSpPr/>
      </dsp:nvSpPr>
      <dsp:spPr>
        <a:xfrm>
          <a:off x="897908" y="3466650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Self-reported</a:t>
          </a:r>
          <a:endParaRPr lang="ru-RU" sz="1200" kern="1200" smtClean="0"/>
        </a:p>
      </dsp:txBody>
      <dsp:txXfrm>
        <a:off x="897908" y="3466650"/>
        <a:ext cx="964797" cy="482398"/>
      </dsp:txXfrm>
    </dsp:sp>
    <dsp:sp modelId="{644D5DE3-28DF-4751-847A-3C5FA90750E1}">
      <dsp:nvSpPr>
        <dsp:cNvPr id="0" name=""/>
        <dsp:cNvSpPr/>
      </dsp:nvSpPr>
      <dsp:spPr>
        <a:xfrm>
          <a:off x="897908" y="4151656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Policy briefing</a:t>
          </a:r>
          <a:endParaRPr lang="ru-RU" sz="1200" kern="1200" smtClean="0"/>
        </a:p>
      </dsp:txBody>
      <dsp:txXfrm>
        <a:off x="897908" y="4151656"/>
        <a:ext cx="964797" cy="482398"/>
      </dsp:txXfrm>
    </dsp:sp>
    <dsp:sp modelId="{3AB3DFA7-8D92-490A-AB0E-593E9852EA46}">
      <dsp:nvSpPr>
        <dsp:cNvPr id="0" name=""/>
        <dsp:cNvSpPr/>
      </dsp:nvSpPr>
      <dsp:spPr>
        <a:xfrm>
          <a:off x="2389466" y="1411631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Collective expert estimations</a:t>
          </a:r>
          <a:endParaRPr lang="ru-RU" sz="1200" kern="1200" smtClean="0"/>
        </a:p>
      </dsp:txBody>
      <dsp:txXfrm>
        <a:off x="2389466" y="1411631"/>
        <a:ext cx="964797" cy="482398"/>
      </dsp:txXfrm>
    </dsp:sp>
    <dsp:sp modelId="{CE4513F0-C6BA-49C1-A1FE-373A2B463381}">
      <dsp:nvSpPr>
        <dsp:cNvPr id="0" name=""/>
        <dsp:cNvSpPr/>
      </dsp:nvSpPr>
      <dsp:spPr>
        <a:xfrm>
          <a:off x="2148267" y="2096637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The method of commissions</a:t>
          </a:r>
          <a:endParaRPr lang="ru-RU" sz="1200" kern="1200" dirty="0" smtClean="0"/>
        </a:p>
      </dsp:txBody>
      <dsp:txXfrm>
        <a:off x="2148267" y="2096637"/>
        <a:ext cx="964797" cy="482398"/>
      </dsp:txXfrm>
    </dsp:sp>
    <dsp:sp modelId="{BEA01A89-834B-4990-A84E-34802E2E1622}">
      <dsp:nvSpPr>
        <dsp:cNvPr id="0" name=""/>
        <dsp:cNvSpPr/>
      </dsp:nvSpPr>
      <dsp:spPr>
        <a:xfrm>
          <a:off x="2148267" y="2781644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The method of "Delphi"</a:t>
          </a:r>
          <a:endParaRPr lang="ru-RU" sz="1200" kern="1200" dirty="0" smtClean="0"/>
        </a:p>
      </dsp:txBody>
      <dsp:txXfrm>
        <a:off x="2148267" y="2781644"/>
        <a:ext cx="964797" cy="482398"/>
      </dsp:txXfrm>
    </dsp:sp>
    <dsp:sp modelId="{3D4FAA08-4525-40E5-993D-495A3C0E77A7}">
      <dsp:nvSpPr>
        <dsp:cNvPr id="0" name=""/>
        <dsp:cNvSpPr/>
      </dsp:nvSpPr>
      <dsp:spPr>
        <a:xfrm>
          <a:off x="2148267" y="3466650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Matrix method</a:t>
          </a:r>
          <a:endParaRPr lang="ru-RU" sz="1200" kern="1200" dirty="0" smtClean="0"/>
        </a:p>
      </dsp:txBody>
      <dsp:txXfrm>
        <a:off x="2148267" y="3466650"/>
        <a:ext cx="964797" cy="482398"/>
      </dsp:txXfrm>
    </dsp:sp>
    <dsp:sp modelId="{3DCBCC6A-0988-429B-AFB2-2C503A0E577D}">
      <dsp:nvSpPr>
        <dsp:cNvPr id="0" name=""/>
        <dsp:cNvSpPr/>
      </dsp:nvSpPr>
      <dsp:spPr>
        <a:xfrm>
          <a:off x="4381773" y="726625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Formal</a:t>
          </a:r>
          <a:endParaRPr lang="ru-RU" sz="1200" b="0" i="0" u="none" strike="noStrike" kern="1200" baseline="0" smtClean="0">
            <a:latin typeface="Calibri"/>
          </a:endParaRP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 (quantitative)</a:t>
          </a:r>
          <a:endParaRPr lang="ru-RU" sz="1200" kern="1200" smtClean="0"/>
        </a:p>
      </dsp:txBody>
      <dsp:txXfrm>
        <a:off x="4381773" y="726625"/>
        <a:ext cx="964797" cy="482398"/>
      </dsp:txXfrm>
    </dsp:sp>
    <dsp:sp modelId="{E16C5F89-2201-4B3D-AC9F-F8DC77F25158}">
      <dsp:nvSpPr>
        <dsp:cNvPr id="0" name=""/>
        <dsp:cNvSpPr/>
      </dsp:nvSpPr>
      <dsp:spPr>
        <a:xfrm>
          <a:off x="3556871" y="1411631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R="0"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baseline="0" dirty="0" smtClean="0">
              <a:latin typeface="Calibri"/>
            </a:rPr>
            <a:t>The methods of extrapolating trends</a:t>
          </a:r>
          <a:endParaRPr lang="ru-RU" sz="1100" kern="1200" dirty="0" smtClean="0"/>
        </a:p>
      </dsp:txBody>
      <dsp:txXfrm>
        <a:off x="3556871" y="1411631"/>
        <a:ext cx="964797" cy="482398"/>
      </dsp:txXfrm>
    </dsp:sp>
    <dsp:sp modelId="{D2E95668-0A47-4D43-AA40-97605413B87E}">
      <dsp:nvSpPr>
        <dsp:cNvPr id="0" name=""/>
        <dsp:cNvSpPr/>
      </dsp:nvSpPr>
      <dsp:spPr>
        <a:xfrm>
          <a:off x="3798070" y="2096637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The usual extrapolation</a:t>
          </a:r>
          <a:endParaRPr lang="ru-RU" sz="1200" kern="1200" dirty="0" smtClean="0"/>
        </a:p>
      </dsp:txBody>
      <dsp:txXfrm>
        <a:off x="3798070" y="2096637"/>
        <a:ext cx="964797" cy="482398"/>
      </dsp:txXfrm>
    </dsp:sp>
    <dsp:sp modelId="{24855234-7F6A-48EC-8A3E-A3E132C8924D}">
      <dsp:nvSpPr>
        <dsp:cNvPr id="0" name=""/>
        <dsp:cNvSpPr/>
      </dsp:nvSpPr>
      <dsp:spPr>
        <a:xfrm>
          <a:off x="3798070" y="2781644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All times trend</a:t>
          </a:r>
          <a:endParaRPr lang="ru-RU" sz="1200" kern="1200" smtClean="0"/>
        </a:p>
      </dsp:txBody>
      <dsp:txXfrm>
        <a:off x="3798070" y="2781644"/>
        <a:ext cx="964797" cy="482398"/>
      </dsp:txXfrm>
    </dsp:sp>
    <dsp:sp modelId="{29D51925-1BA2-49B7-970B-02488AF7D7CA}">
      <dsp:nvSpPr>
        <dsp:cNvPr id="0" name=""/>
        <dsp:cNvSpPr/>
      </dsp:nvSpPr>
      <dsp:spPr>
        <a:xfrm>
          <a:off x="3798070" y="3466650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The method of autoregression</a:t>
          </a:r>
          <a:endParaRPr lang="ru-RU" sz="1200" kern="1200" smtClean="0"/>
        </a:p>
      </dsp:txBody>
      <dsp:txXfrm>
        <a:off x="3798070" y="3466650"/>
        <a:ext cx="964797" cy="482398"/>
      </dsp:txXfrm>
    </dsp:sp>
    <dsp:sp modelId="{928D4FA5-F9FB-482D-90F2-98C894CD9CF3}">
      <dsp:nvSpPr>
        <dsp:cNvPr id="0" name=""/>
        <dsp:cNvSpPr/>
      </dsp:nvSpPr>
      <dsp:spPr>
        <a:xfrm>
          <a:off x="3798070" y="4151656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The method of of exponential smoothing</a:t>
          </a:r>
          <a:endParaRPr lang="ru-RU" sz="1200" kern="1200" smtClean="0"/>
        </a:p>
      </dsp:txBody>
      <dsp:txXfrm>
        <a:off x="3798070" y="4151656"/>
        <a:ext cx="964797" cy="482398"/>
      </dsp:txXfrm>
    </dsp:sp>
    <dsp:sp modelId="{76BFCA20-7CA2-4A82-8F41-F5D1F1FD904D}">
      <dsp:nvSpPr>
        <dsp:cNvPr id="0" name=""/>
        <dsp:cNvSpPr/>
      </dsp:nvSpPr>
      <dsp:spPr>
        <a:xfrm>
          <a:off x="5206675" y="1411631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Simulation methods</a:t>
          </a:r>
          <a:endParaRPr lang="ru-RU" sz="1200" kern="1200" dirty="0" smtClean="0"/>
        </a:p>
      </dsp:txBody>
      <dsp:txXfrm>
        <a:off x="5206675" y="1411631"/>
        <a:ext cx="964797" cy="482398"/>
      </dsp:txXfrm>
    </dsp:sp>
    <dsp:sp modelId="{D3EAFEB6-44AF-4309-9AA6-DFB51D01611D}">
      <dsp:nvSpPr>
        <dsp:cNvPr id="0" name=""/>
        <dsp:cNvSpPr/>
      </dsp:nvSpPr>
      <dsp:spPr>
        <a:xfrm>
          <a:off x="4965475" y="2096637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Structured</a:t>
          </a:r>
          <a:endParaRPr lang="ru-RU" sz="1200" kern="1200" smtClean="0"/>
        </a:p>
      </dsp:txBody>
      <dsp:txXfrm>
        <a:off x="4965475" y="2096637"/>
        <a:ext cx="964797" cy="482398"/>
      </dsp:txXfrm>
    </dsp:sp>
    <dsp:sp modelId="{726924AA-736F-496A-88B3-6CF129E176D0}">
      <dsp:nvSpPr>
        <dsp:cNvPr id="0" name=""/>
        <dsp:cNvSpPr/>
      </dsp:nvSpPr>
      <dsp:spPr>
        <a:xfrm>
          <a:off x="4965475" y="2781644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Imitating</a:t>
          </a:r>
          <a:endParaRPr lang="ru-RU" sz="1200" kern="1200" smtClean="0"/>
        </a:p>
      </dsp:txBody>
      <dsp:txXfrm>
        <a:off x="4965475" y="2781644"/>
        <a:ext cx="964797" cy="482398"/>
      </dsp:txXfrm>
    </dsp:sp>
    <dsp:sp modelId="{83B6AF1E-2AF9-4F39-86B1-F527E9C08ECC}">
      <dsp:nvSpPr>
        <dsp:cNvPr id="0" name=""/>
        <dsp:cNvSpPr/>
      </dsp:nvSpPr>
      <dsp:spPr>
        <a:xfrm>
          <a:off x="4965475" y="3466650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Networking</a:t>
          </a:r>
          <a:endParaRPr lang="ru-RU" sz="1200" kern="1200" smtClean="0"/>
        </a:p>
      </dsp:txBody>
      <dsp:txXfrm>
        <a:off x="4965475" y="3466650"/>
        <a:ext cx="964797" cy="482398"/>
      </dsp:txXfrm>
    </dsp:sp>
    <dsp:sp modelId="{E12C3F7B-F630-47EB-BE27-70E57B002500}">
      <dsp:nvSpPr>
        <dsp:cNvPr id="0" name=""/>
        <dsp:cNvSpPr/>
      </dsp:nvSpPr>
      <dsp:spPr>
        <a:xfrm>
          <a:off x="4965475" y="4151656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Statistics</a:t>
          </a:r>
          <a:endParaRPr lang="ru-RU" sz="1200" kern="1200" smtClean="0"/>
        </a:p>
      </dsp:txBody>
      <dsp:txXfrm>
        <a:off x="4965475" y="4151656"/>
        <a:ext cx="964797" cy="482398"/>
      </dsp:txXfrm>
    </dsp:sp>
    <dsp:sp modelId="{8E147537-DA06-46B1-8899-0FE8C94B0FA7}">
      <dsp:nvSpPr>
        <dsp:cNvPr id="0" name=""/>
        <dsp:cNvSpPr/>
      </dsp:nvSpPr>
      <dsp:spPr>
        <a:xfrm>
          <a:off x="4965475" y="4836662"/>
          <a:ext cx="964797" cy="4823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smtClean="0">
              <a:latin typeface="Calibri"/>
            </a:rPr>
            <a:t>Based on the regression equation</a:t>
          </a:r>
          <a:endParaRPr lang="ru-RU" sz="1200" kern="1200" smtClean="0"/>
        </a:p>
      </dsp:txBody>
      <dsp:txXfrm>
        <a:off x="4965475" y="4836662"/>
        <a:ext cx="964797" cy="482398"/>
      </dsp:txXfrm>
    </dsp:sp>
    <dsp:sp modelId="{740CA30A-9294-46F3-8DAB-D2A36F23BB95}">
      <dsp:nvSpPr>
        <dsp:cNvPr id="0" name=""/>
        <dsp:cNvSpPr/>
      </dsp:nvSpPr>
      <dsp:spPr>
        <a:xfrm>
          <a:off x="4176300" y="5463221"/>
          <a:ext cx="1753972" cy="482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strike="noStrike" kern="1200" baseline="0" dirty="0" smtClean="0">
              <a:latin typeface="Calibri"/>
            </a:rPr>
            <a:t>Based on the system of regression equations</a:t>
          </a:r>
          <a:endParaRPr lang="ru-RU" sz="1200" kern="1200" dirty="0" smtClean="0"/>
        </a:p>
      </dsp:txBody>
      <dsp:txXfrm>
        <a:off x="4176300" y="5463221"/>
        <a:ext cx="1753972" cy="48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815258" cy="1143008"/>
          </a:xfrm>
        </p:spPr>
        <p:txBody>
          <a:bodyPr>
            <a:noAutofit/>
          </a:bodyPr>
          <a:lstStyle/>
          <a:p>
            <a:pPr lvl="0" algn="ctr">
              <a:lnSpc>
                <a:spcPct val="125000"/>
              </a:lnSpc>
              <a:spcBef>
                <a:spcPts val="0"/>
              </a:spcBef>
            </a:pPr>
            <a:r>
              <a:rPr lang="en-US" altLang="ru-RU" sz="1400" b="1" i="1" dirty="0" smtClean="0">
                <a:latin typeface="Palatino Linotype"/>
                <a:ea typeface="+mn-ea"/>
                <a:cs typeface="+mn-cs"/>
              </a:rPr>
              <a:t>National Technical University of Ukraine “Kiev Polytechnic Institute”</a:t>
            </a:r>
            <a:br>
              <a:rPr lang="en-US" altLang="ru-RU" sz="1400" b="1" i="1" dirty="0" smtClean="0">
                <a:latin typeface="Palatino Linotype"/>
                <a:ea typeface="+mn-ea"/>
                <a:cs typeface="+mn-cs"/>
              </a:rPr>
            </a:br>
            <a:r>
              <a:rPr lang="en-US" altLang="ru-RU" sz="1400" b="1" i="1" dirty="0" smtClean="0">
                <a:latin typeface="Palatino Linotype"/>
                <a:ea typeface="+mn-ea"/>
                <a:cs typeface="+mn-cs"/>
              </a:rPr>
              <a:t>Heat and energy design faculty</a:t>
            </a:r>
            <a:br>
              <a:rPr lang="en-US" altLang="ru-RU" sz="1400" b="1" i="1" dirty="0" smtClean="0">
                <a:latin typeface="Palatino Linotype"/>
                <a:ea typeface="+mn-ea"/>
                <a:cs typeface="+mn-cs"/>
              </a:rPr>
            </a:br>
            <a:r>
              <a:rPr lang="en-US" altLang="ru-RU" sz="1400" b="1" i="1" dirty="0" smtClean="0">
                <a:latin typeface="Palatino Linotype"/>
                <a:ea typeface="+mn-ea"/>
                <a:cs typeface="+mn-cs"/>
              </a:rPr>
              <a:t>Department of automation design of energy processes and systems (ADEPS)</a:t>
            </a:r>
            <a:r>
              <a:rPr lang="uk-UA" altLang="ru-RU" sz="1600" b="1" i="1" dirty="0" smtClean="0">
                <a:latin typeface="Palatino Linotype"/>
                <a:ea typeface="+mn-ea"/>
                <a:cs typeface="+mn-cs"/>
              </a:rPr>
              <a:t> </a:t>
            </a:r>
            <a:br>
              <a:rPr lang="uk-UA" altLang="ru-RU" sz="1600" b="1" i="1" dirty="0" smtClean="0">
                <a:latin typeface="Palatino Linotype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786742" cy="135732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Methods and Tools for predicting the state of  Ukraine`s regions in terms of economic safety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Valeriya\Desktop\kpi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6488" cy="158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aleriya\Desktop\xX5eyA9Gq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18" y="1"/>
            <a:ext cx="1134481" cy="142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5852" y="3143248"/>
            <a:ext cx="68580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VІI scientific and practical seminar with international participation</a:t>
            </a:r>
            <a:endParaRPr lang="ru-RU" dirty="0"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Trebuchet MS" panose="020B0603020202020204" pitchFamily="34" charset="0"/>
                <a:cs typeface="Times New Roman" pitchFamily="18" charset="0"/>
                <a:sym typeface="Trebuchet MS"/>
              </a:rPr>
              <a:t>“Economic security of the state and scientific and technological aspects of its provision".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Trebuchet MS" panose="020B0603020202020204" pitchFamily="34" charset="0"/>
              <a:cs typeface="Times New Roman" pitchFamily="18" charset="0"/>
              <a:sym typeface="Trebuchet MS"/>
            </a:endParaRPr>
          </a:p>
          <a:p>
            <a:pPr algn="ctr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October 21-22, 2015, Kyiv, Ukraine</a:t>
            </a:r>
            <a:endParaRPr lang="ru-RU" sz="2000" dirty="0"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88731" y="5214950"/>
            <a:ext cx="28552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altLang="ru-RU" b="1" i="1" dirty="0">
                <a:solidFill>
                  <a:schemeClr val="bg1"/>
                </a:solidFill>
              </a:rPr>
              <a:t>Student of 4</a:t>
            </a:r>
            <a:r>
              <a:rPr lang="en-US" altLang="ru-RU" b="1" i="1" baseline="30000" dirty="0">
                <a:solidFill>
                  <a:schemeClr val="bg1"/>
                </a:solidFill>
              </a:rPr>
              <a:t>th</a:t>
            </a:r>
            <a:r>
              <a:rPr lang="en-US" altLang="ru-RU" b="1" i="1" dirty="0">
                <a:solidFill>
                  <a:schemeClr val="bg1"/>
                </a:solidFill>
              </a:rPr>
              <a:t> department</a:t>
            </a:r>
          </a:p>
          <a:p>
            <a:r>
              <a:rPr lang="en-US" altLang="ru-RU" b="1" i="1" dirty="0">
                <a:solidFill>
                  <a:schemeClr val="bg1"/>
                </a:solidFill>
              </a:rPr>
              <a:t>Group </a:t>
            </a:r>
            <a:r>
              <a:rPr lang="en-US" altLang="ru-RU" b="1" i="1" dirty="0" smtClean="0">
                <a:solidFill>
                  <a:schemeClr val="bg1"/>
                </a:solidFill>
              </a:rPr>
              <a:t>TM-21</a:t>
            </a:r>
            <a:r>
              <a:rPr lang="en-US" altLang="ru-RU" sz="1800" b="1" i="1" dirty="0">
                <a:solidFill>
                  <a:schemeClr val="bg1"/>
                </a:solidFill>
              </a:rPr>
              <a:t/>
            </a:r>
            <a:br>
              <a:rPr lang="en-US" altLang="ru-RU" sz="1800" b="1" i="1" dirty="0">
                <a:solidFill>
                  <a:schemeClr val="bg1"/>
                </a:solidFill>
              </a:rPr>
            </a:br>
            <a:r>
              <a:rPr lang="en-US" altLang="ru-RU" sz="1800" b="1" i="1" dirty="0" err="1" smtClean="0">
                <a:solidFill>
                  <a:schemeClr val="bg1"/>
                </a:solidFill>
              </a:rPr>
              <a:t>Olena</a:t>
            </a:r>
            <a:r>
              <a:rPr lang="en-US" altLang="ru-RU" sz="1800" b="1" i="1" dirty="0" smtClean="0">
                <a:solidFill>
                  <a:schemeClr val="bg1"/>
                </a:solidFill>
              </a:rPr>
              <a:t> </a:t>
            </a:r>
            <a:r>
              <a:rPr lang="en-US" altLang="ru-RU" sz="1800" b="1" i="1" dirty="0" err="1" smtClean="0">
                <a:solidFill>
                  <a:schemeClr val="bg1"/>
                </a:solidFill>
              </a:rPr>
              <a:t>Pidberezna</a:t>
            </a:r>
            <a:endParaRPr lang="en-US" altLang="ru-RU" sz="1800" b="1" i="1" dirty="0" smtClean="0">
              <a:solidFill>
                <a:schemeClr val="bg1"/>
              </a:solidFill>
            </a:endParaRPr>
          </a:p>
          <a:p>
            <a:r>
              <a:rPr lang="en-US" altLang="ru-RU" b="1" i="1" dirty="0" smtClean="0">
                <a:solidFill>
                  <a:schemeClr val="bg1"/>
                </a:solidFill>
              </a:rPr>
              <a:t>olenapidberezna16@gmail.com</a:t>
            </a:r>
          </a:p>
          <a:p>
            <a:r>
              <a:rPr lang="en-US" altLang="ru-RU" b="1" i="1" dirty="0" smtClean="0">
                <a:solidFill>
                  <a:schemeClr val="bg1"/>
                </a:solidFill>
              </a:rPr>
              <a:t>Scientific </a:t>
            </a:r>
            <a:r>
              <a:rPr lang="en-US" altLang="ru-RU" b="1" i="1" dirty="0">
                <a:solidFill>
                  <a:schemeClr val="bg1"/>
                </a:solidFill>
              </a:rPr>
              <a:t>Director</a:t>
            </a:r>
          </a:p>
          <a:p>
            <a:r>
              <a:rPr lang="en-US" altLang="ru-RU" b="1" i="1" dirty="0" err="1">
                <a:solidFill>
                  <a:schemeClr val="bg1"/>
                </a:solidFill>
              </a:rPr>
              <a:t>Karaieva</a:t>
            </a:r>
            <a:r>
              <a:rPr lang="en-US" altLang="ru-RU" b="1" i="1" dirty="0">
                <a:solidFill>
                  <a:schemeClr val="bg1"/>
                </a:solidFill>
              </a:rPr>
              <a:t> N.V.</a:t>
            </a:r>
            <a:endParaRPr lang="ru-RU" alt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.denivip.ru/wp-content/uploads/2010/11/up-and-down-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14686"/>
            <a:ext cx="3810000" cy="2857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The most famous foreign packages for statistical data processing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BMDP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STATGRAPHICS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SPSS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RATS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MikroTSP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Minitab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STADIA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SYSTAT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MEZOZAVR, EVRISTA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basic functions of these software packages are: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business graphics;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parametric tests (Student’s t test, Fisher’s test, histogram);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nonparametric tests;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categorical analysis;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dispersion analysis (single, double, multi);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regression analysis;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time series (smoothing, filtering, autocorrelation);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multivariate methods;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303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oplutsk.com/board/images/normal/6106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286124"/>
            <a:ext cx="4000528" cy="29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Software packages for the valuation of financial options of enterprise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857364"/>
            <a:ext cx="6429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COMFAR, Project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Expert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"Alt-INVEST", "INEC-Holding", "Theo-INVEST", Energy Invest, "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nvestor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-PL",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Millenium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"ALT-F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nansi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", "AFSP", "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AuditExpert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643314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are classical approaches to financial analysis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303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Means for making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geoinformation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analysis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3515508"/>
              </p:ext>
            </p:extLst>
          </p:nvPr>
        </p:nvGraphicFramePr>
        <p:xfrm>
          <a:off x="4000496" y="642919"/>
          <a:ext cx="4750247" cy="55721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1729"/>
                <a:gridCol w="937163"/>
                <a:gridCol w="785818"/>
                <a:gridCol w="799840"/>
                <a:gridCol w="735697"/>
              </a:tblGrid>
              <a:tr h="75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/>
                          <a:ea typeface="Times New Roman"/>
                        </a:rPr>
                        <a:t>COMPARATIVE DATA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ARCGIS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GRASSGIS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MAPINFO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GVSIG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689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OPENNESS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5720" marR="4572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</a:tr>
              <a:tr h="66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WORK WITH THE DB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</a:tr>
              <a:tr h="115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OPTIMIZATION for working with SQL-server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</a:tr>
              <a:tr h="117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FRONTEND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ODE, API ActiveX, COM, AML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API ActiveX, ODBC, BDE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BDE, OLE DB, API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API ActiveX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</a:tr>
              <a:tr h="112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The ability to create their own modules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51520" y="1700808"/>
            <a:ext cx="3600401" cy="4569029"/>
            <a:chOff x="251519" y="1412776"/>
            <a:chExt cx="3600401" cy="45690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51520" y="1412776"/>
              <a:ext cx="1511747" cy="6480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Tool GIS </a:t>
              </a:r>
              <a:endPara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979712" y="1412776"/>
              <a:ext cx="1872208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PC Arc/Info, PC </a:t>
              </a:r>
              <a:r>
                <a:rPr lang="en-US" sz="14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ArcCad</a:t>
              </a:r>
              <a:r>
                <a:rPr lang="en-US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, MapInfo, ArcGIS</a:t>
              </a:r>
              <a:endParaRPr lang="ru-RU" sz="14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1763267" y="1412776"/>
              <a:ext cx="216445" cy="648072"/>
            </a:xfrm>
            <a:prstGeom prst="rightArrow">
              <a:avLst>
                <a:gd name="adj1" fmla="val 50000"/>
                <a:gd name="adj2" fmla="val 5264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19" y="2308237"/>
              <a:ext cx="1511745" cy="6480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GIS Viewers</a:t>
              </a:r>
              <a:endPara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9712" y="2308237"/>
              <a:ext cx="1872208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ArcView, </a:t>
              </a:r>
              <a:r>
                <a:rPr lang="en-US" sz="16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GisView</a:t>
              </a: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, </a:t>
              </a:r>
              <a:r>
                <a:rPr lang="en-US" sz="16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GeoDraw</a:t>
              </a:r>
              <a:endParaRPr lang="ru-RU" sz="16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1763266" y="2308237"/>
              <a:ext cx="216445" cy="648072"/>
            </a:xfrm>
            <a:prstGeom prst="rightArrow">
              <a:avLst>
                <a:gd name="adj1" fmla="val 50000"/>
                <a:gd name="adj2" fmla="val 5264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1732" y="3203698"/>
              <a:ext cx="1511531" cy="6480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Help mapping system</a:t>
              </a:r>
              <a:endPara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79712" y="3203698"/>
              <a:ext cx="1872208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BY-Sell, ИНТЕК-2, </a:t>
              </a:r>
              <a:r>
                <a:rPr lang="en-US" sz="16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WireMap</a:t>
              </a:r>
              <a:endParaRPr lang="ru-RU" sz="16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1760634" y="3215294"/>
              <a:ext cx="216445" cy="648072"/>
            </a:xfrm>
            <a:prstGeom prst="rightArrow">
              <a:avLst>
                <a:gd name="adj1" fmla="val 50000"/>
                <a:gd name="adj2" fmla="val 5264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4144" y="4133997"/>
              <a:ext cx="1496489" cy="6480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Vectorizer</a:t>
              </a:r>
              <a:r>
                <a:rPr lang="en-US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raster images</a:t>
              </a:r>
              <a:endPara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987026" y="4131329"/>
              <a:ext cx="1864893" cy="64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MapEdit</a:t>
              </a: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, TRACK, AURE, CorelDraw</a:t>
              </a:r>
              <a:endParaRPr lang="ru-RU" sz="16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1760634" y="4158713"/>
              <a:ext cx="226394" cy="648072"/>
            </a:xfrm>
            <a:prstGeom prst="rightArrow">
              <a:avLst>
                <a:gd name="adj1" fmla="val 50000"/>
                <a:gd name="adj2" fmla="val 5264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4364" y="5029432"/>
              <a:ext cx="1506269" cy="9281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Specialized tools of spatial modeling</a:t>
              </a:r>
              <a:endParaRPr lang="ru-RU" sz="14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77077" y="5023539"/>
              <a:ext cx="1874841" cy="9582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Geostatistical</a:t>
              </a: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 Software Tool V3.03, MAG Software</a:t>
              </a:r>
              <a:endParaRPr lang="ru-RU" sz="16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1760633" y="5178636"/>
              <a:ext cx="216445" cy="648072"/>
            </a:xfrm>
            <a:prstGeom prst="rightArrow">
              <a:avLst>
                <a:gd name="adj1" fmla="val 50000"/>
                <a:gd name="adj2" fmla="val 52646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99592" y="908720"/>
            <a:ext cx="2160240" cy="648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TYPES OF GIS</a:t>
            </a:r>
            <a:endParaRPr lang="ru-RU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>
            <a:stCxn id="21" idx="1"/>
          </p:cNvCxnSpPr>
          <p:nvPr/>
        </p:nvCxnSpPr>
        <p:spPr>
          <a:xfrm flipH="1">
            <a:off x="107504" y="1232756"/>
            <a:ext cx="79208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7504" y="1232756"/>
            <a:ext cx="0" cy="45579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8" idx="1"/>
          </p:cNvCxnSpPr>
          <p:nvPr/>
        </p:nvCxnSpPr>
        <p:spPr>
          <a:xfrm>
            <a:off x="107504" y="5781540"/>
            <a:ext cx="146861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1"/>
          </p:cNvCxnSpPr>
          <p:nvPr/>
        </p:nvCxnSpPr>
        <p:spPr>
          <a:xfrm flipH="1">
            <a:off x="106082" y="2024844"/>
            <a:ext cx="14543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1"/>
          </p:cNvCxnSpPr>
          <p:nvPr/>
        </p:nvCxnSpPr>
        <p:spPr>
          <a:xfrm flipH="1">
            <a:off x="107504" y="2920305"/>
            <a:ext cx="14401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1"/>
          </p:cNvCxnSpPr>
          <p:nvPr/>
        </p:nvCxnSpPr>
        <p:spPr>
          <a:xfrm flipH="1">
            <a:off x="106082" y="3815766"/>
            <a:ext cx="14565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1"/>
          </p:cNvCxnSpPr>
          <p:nvPr/>
        </p:nvCxnSpPr>
        <p:spPr>
          <a:xfrm flipH="1" flipV="1">
            <a:off x="106082" y="4743397"/>
            <a:ext cx="158063" cy="26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4346" y="62732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42" y="2214554"/>
            <a:ext cx="8229600" cy="1143000"/>
          </a:xfrm>
        </p:spPr>
        <p:txBody>
          <a:bodyPr/>
          <a:lstStyle/>
          <a:p>
            <a:r>
              <a:rPr lang="en-US" sz="5400" b="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Thanks for your attention!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303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57256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Scientists estimated that there are over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different methods of predicting, but in practice only two or three dozen are used.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choose the method of prediction you should determine: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purpose;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 of prediction;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 for which it is formed;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take account of the specificity of the prediction`s object;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species, completeness and reliability of input data;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factors.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Methods of predicting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3037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0" y="62018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Methods of predicting the general principle of action and ways to get information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8" name="Схема 77"/>
          <p:cNvGraphicFramePr/>
          <p:nvPr/>
        </p:nvGraphicFramePr>
        <p:xfrm>
          <a:off x="1142976" y="922362"/>
          <a:ext cx="6828182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643182"/>
          <a:ext cx="8229600" cy="344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 of the coefficient of correlation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Connection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[-0,1...0,1)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feedback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0,1...0,3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slight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0,3...0,5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0,5...0,7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significant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0,7...0,9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400">
                          <a:latin typeface="Times New Roman"/>
                          <a:ea typeface="Times New Roman"/>
                          <a:cs typeface="Times New Roman"/>
                        </a:rPr>
                        <a:t>0,9...0,99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functional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Quality evaluation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034" y="1285860"/>
            <a:ext cx="8229600" cy="92869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Qualitative assessment of connection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of random variables can be performed using the correlation coefficient of the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Cheddok`s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scale.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311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Cheddok`s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scale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54032"/>
          </a:xfrm>
        </p:spPr>
        <p:txBody>
          <a:bodyPr>
            <a:noAutofit/>
          </a:bodyPr>
          <a:lstStyle/>
          <a:p>
            <a:pPr lvl="0" algn="ctr"/>
            <a:r>
              <a:rPr lang="uk-UA" sz="4400" b="0" dirty="0" err="1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Methods</a:t>
            </a:r>
            <a:r>
              <a:rPr lang="uk-UA" sz="4400" b="0" dirty="0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uk-UA" sz="4400" b="0" dirty="0" err="1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of</a:t>
            </a:r>
            <a:r>
              <a:rPr lang="uk-UA" sz="4400" b="0" dirty="0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uk-UA" sz="4400" b="0" dirty="0" err="1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cluster</a:t>
            </a:r>
            <a:r>
              <a:rPr lang="uk-UA" sz="4400" b="0" dirty="0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> analysis</a:t>
            </a:r>
            <a:r>
              <a:rPr lang="ru-RU" sz="5400" b="0" dirty="0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ru-RU" sz="5400" b="0" dirty="0" smtClean="0">
                <a:solidFill>
                  <a:schemeClr val="bg2">
                    <a:lumMod val="50000"/>
                  </a:schemeClr>
                </a:solidFill>
                <a:effectLst/>
                <a:cs typeface="Arial" pitchFamily="34" charset="0"/>
              </a:rPr>
            </a:b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26" name="Группа 2"/>
          <p:cNvGrpSpPr>
            <a:grpSpLocks/>
          </p:cNvGrpSpPr>
          <p:nvPr/>
        </p:nvGrpSpPr>
        <p:grpSpPr bwMode="auto">
          <a:xfrm>
            <a:off x="1864201" y="1214422"/>
            <a:ext cx="5351005" cy="4965700"/>
            <a:chOff x="-2617" y="0"/>
            <a:chExt cx="53126" cy="50546"/>
          </a:xfrm>
        </p:grpSpPr>
        <p:sp>
          <p:nvSpPr>
            <p:cNvPr id="4" name="Прямоугольник 2"/>
            <p:cNvSpPr>
              <a:spLocks noChangeArrowheads="1"/>
            </p:cNvSpPr>
            <p:nvPr/>
          </p:nvSpPr>
          <p:spPr bwMode="auto">
            <a:xfrm>
              <a:off x="4929" y="13652"/>
              <a:ext cx="37846" cy="3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cluster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analysis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7"/>
            <p:cNvSpPr>
              <a:spLocks noChangeArrowheads="1"/>
            </p:cNvSpPr>
            <p:nvPr/>
          </p:nvSpPr>
          <p:spPr bwMode="auto">
            <a:xfrm>
              <a:off x="16533" y="18732"/>
              <a:ext cx="14605" cy="38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Hierarchical</a:t>
              </a: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10"/>
            <p:cNvSpPr>
              <a:spLocks noChangeArrowheads="1"/>
            </p:cNvSpPr>
            <p:nvPr/>
          </p:nvSpPr>
          <p:spPr bwMode="auto">
            <a:xfrm>
              <a:off x="16533" y="8636"/>
              <a:ext cx="14605" cy="38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uk-UA" sz="13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on-hierarchical</a:t>
              </a: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11"/>
            <p:cNvSpPr>
              <a:spLocks noChangeArrowheads="1"/>
            </p:cNvSpPr>
            <p:nvPr/>
          </p:nvSpPr>
          <p:spPr bwMode="auto">
            <a:xfrm>
              <a:off x="2921" y="26416"/>
              <a:ext cx="18923" cy="38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uk-UA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gglomerative</a:t>
              </a: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12"/>
            <p:cNvSpPr>
              <a:spLocks noChangeArrowheads="1"/>
            </p:cNvSpPr>
            <p:nvPr/>
          </p:nvSpPr>
          <p:spPr bwMode="auto">
            <a:xfrm>
              <a:off x="29781" y="26416"/>
              <a:ext cx="17336" cy="38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uk-UA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visive</a:t>
              </a:r>
              <a:endPara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13"/>
            <p:cNvSpPr>
              <a:spLocks noChangeArrowheads="1"/>
            </p:cNvSpPr>
            <p:nvPr/>
          </p:nvSpPr>
          <p:spPr bwMode="auto">
            <a:xfrm>
              <a:off x="-2617" y="32448"/>
              <a:ext cx="27495" cy="180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Algorithms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combining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CURE 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methods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grouping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kumimoji="0" lang="en-US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13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en-US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nearest</a:t>
              </a:r>
              <a:r>
                <a:rPr kumimoji="0" lang="en-US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neighbor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single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bond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 the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most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distant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neighbors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full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bond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Ward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`s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unweighted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average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pairwise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method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inter-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group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communication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14"/>
            <p:cNvSpPr>
              <a:spLocks noChangeArrowheads="1"/>
            </p:cNvSpPr>
            <p:nvPr/>
          </p:nvSpPr>
          <p:spPr bwMode="auto">
            <a:xfrm>
              <a:off x="-1451" y="0"/>
              <a:ext cx="50610" cy="6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Algorithms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Optimization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  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k-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means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; PAM; CLOPE; HCM (HardC-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means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); FuzzyC-means;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Kohonen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self-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organizing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maps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others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5"/>
            <p:cNvSpPr>
              <a:spLocks noChangeArrowheads="1"/>
            </p:cNvSpPr>
            <p:nvPr/>
          </p:nvSpPr>
          <p:spPr bwMode="auto">
            <a:xfrm>
              <a:off x="29300" y="32367"/>
              <a:ext cx="21209" cy="10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Algorithms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uk-UA" sz="13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division</a:t>
              </a: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lgorithm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of  </a:t>
              </a: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BIRCH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uk-UA" sz="1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lgorithm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of  MST</a:t>
              </a:r>
              <a:endPara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endPara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трелка вверх 16"/>
            <p:cNvSpPr>
              <a:spLocks noChangeArrowheads="1"/>
            </p:cNvSpPr>
            <p:nvPr/>
          </p:nvSpPr>
          <p:spPr bwMode="auto">
            <a:xfrm>
              <a:off x="23622" y="12509"/>
              <a:ext cx="360" cy="1143"/>
            </a:xfrm>
            <a:prstGeom prst="upArrow">
              <a:avLst>
                <a:gd name="adj1" fmla="val 50000"/>
                <a:gd name="adj2" fmla="val 50006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трелка вниз 17"/>
            <p:cNvSpPr>
              <a:spLocks noChangeArrowheads="1"/>
            </p:cNvSpPr>
            <p:nvPr/>
          </p:nvSpPr>
          <p:spPr bwMode="auto">
            <a:xfrm>
              <a:off x="23626" y="17526"/>
              <a:ext cx="457" cy="1206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ая соединительная линия 18"/>
            <p:cNvSpPr>
              <a:spLocks noChangeShapeType="1"/>
            </p:cNvSpPr>
            <p:nvPr/>
          </p:nvSpPr>
          <p:spPr bwMode="auto">
            <a:xfrm>
              <a:off x="11416" y="24066"/>
              <a:ext cx="2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ая соединительная линия 19"/>
            <p:cNvSpPr>
              <a:spLocks noChangeShapeType="1"/>
            </p:cNvSpPr>
            <p:nvPr/>
          </p:nvSpPr>
          <p:spPr bwMode="auto">
            <a:xfrm>
              <a:off x="11568" y="24066"/>
              <a:ext cx="0" cy="2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ая соединительная линия 21"/>
            <p:cNvSpPr>
              <a:spLocks noChangeShapeType="1"/>
            </p:cNvSpPr>
            <p:nvPr/>
          </p:nvSpPr>
          <p:spPr bwMode="auto">
            <a:xfrm>
              <a:off x="39229" y="24066"/>
              <a:ext cx="0" cy="2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ая соединительная линия 22"/>
            <p:cNvSpPr>
              <a:spLocks noChangeShapeType="1"/>
            </p:cNvSpPr>
            <p:nvPr/>
          </p:nvSpPr>
          <p:spPr bwMode="auto">
            <a:xfrm>
              <a:off x="23626" y="22606"/>
              <a:ext cx="0" cy="14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28"/>
            <p:cNvCxnSpPr>
              <a:cxnSpLocks noChangeShapeType="1"/>
            </p:cNvCxnSpPr>
            <p:nvPr/>
          </p:nvCxnSpPr>
          <p:spPr bwMode="auto">
            <a:xfrm>
              <a:off x="11303" y="30289"/>
              <a:ext cx="63" cy="2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9" name="Прямая со стрелкой 29"/>
            <p:cNvCxnSpPr>
              <a:cxnSpLocks noChangeShapeType="1"/>
            </p:cNvCxnSpPr>
            <p:nvPr/>
          </p:nvCxnSpPr>
          <p:spPr bwMode="auto">
            <a:xfrm>
              <a:off x="39624" y="30289"/>
              <a:ext cx="0" cy="2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0" name="Прямая со стрелкой 30"/>
            <p:cNvCxnSpPr>
              <a:cxnSpLocks noChangeShapeType="1"/>
            </p:cNvCxnSpPr>
            <p:nvPr/>
          </p:nvCxnSpPr>
          <p:spPr bwMode="auto">
            <a:xfrm flipV="1">
              <a:off x="23622" y="6794"/>
              <a:ext cx="0" cy="18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22" name="Прямоугольник 21"/>
          <p:cNvSpPr/>
          <p:nvPr/>
        </p:nvSpPr>
        <p:spPr>
          <a:xfrm>
            <a:off x="0" y="62018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599" cy="393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3749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Region</a:t>
                      </a:r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Indicators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GRP</a:t>
                      </a:r>
                    </a:p>
                    <a:p>
                      <a:pPr algn="ctr"/>
                      <a:r>
                        <a:rPr lang="en-US" sz="1000" dirty="0" smtClean="0"/>
                        <a:t>(million </a:t>
                      </a:r>
                      <a:r>
                        <a:rPr lang="en-US" sz="1000" baseline="0" dirty="0" smtClean="0"/>
                        <a:t> UAH</a:t>
                      </a:r>
                      <a:r>
                        <a:rPr lang="en-US" sz="1000" dirty="0" smtClean="0"/>
                        <a:t>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(million  kg)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(million  UAH)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(million  UAH)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(million  USD)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(million  USD)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Kiev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69663,00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308,1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227722,60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55941,00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1982,97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4793,23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Donetsk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170775,00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1714,7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664615,90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158003,00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14127,18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4168,47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Dnipropetrovsk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147970,00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1173,1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447705,40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118823,00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10129,72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6538,26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8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Zaporizhia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54828,00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124278,20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59191,00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4004,80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2013,43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Lviv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61962,00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253,9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131984,60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72828,00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1343,54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3373,48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Odessa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64743,00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141059,40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70429,00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1784,64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4304,58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2B2B2B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Kiev city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275685,00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259,2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1378512,30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194436,00</a:t>
                      </a:r>
                      <a:endParaRPr lang="ru-RU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12770,31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26115,99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The value of selected ecological and economic indicators of development of Ukraine`s regions  (2012 year)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72074"/>
            <a:ext cx="345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GRP - gross regional product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357826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EP - emissions of pollutants into the atmosphere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64357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 - the volume of sold products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 - </a:t>
            </a:r>
            <a:r>
              <a:rPr lang="en-US" dirty="0" smtClean="0"/>
              <a:t>income of population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88668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 - export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621508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- import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Regression analysis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14" t="44616" r="30477" b="49070"/>
          <a:stretch>
            <a:fillRect/>
          </a:stretch>
        </p:blipFill>
        <p:spPr bwMode="auto">
          <a:xfrm>
            <a:off x="785786" y="1643050"/>
            <a:ext cx="6786610" cy="6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446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regression equation will look like: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714876" y="2214530"/>
            <a:ext cx="3812388" cy="4643470"/>
            <a:chOff x="4429124" y="2214530"/>
            <a:chExt cx="3812388" cy="46434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6588" t="24414" r="69802" b="6250"/>
            <a:stretch>
              <a:fillRect/>
            </a:stretch>
          </p:blipFill>
          <p:spPr bwMode="auto">
            <a:xfrm>
              <a:off x="5429256" y="2214530"/>
              <a:ext cx="2812256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 t="23634" r="72547" b="7031"/>
            <a:stretch>
              <a:fillRect/>
            </a:stretch>
          </p:blipFill>
          <p:spPr bwMode="auto">
            <a:xfrm>
              <a:off x="4429124" y="2221698"/>
              <a:ext cx="3214710" cy="456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Прямоугольник 11"/>
          <p:cNvSpPr/>
          <p:nvPr/>
        </p:nvSpPr>
        <p:spPr>
          <a:xfrm>
            <a:off x="214282" y="3143248"/>
            <a:ext cx="4714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According to the indicators that </a:t>
            </a:r>
            <a:endParaRPr lang="ru-RU" sz="2400" dirty="0" smtClean="0"/>
          </a:p>
          <a:p>
            <a:r>
              <a:rPr lang="en-US" sz="2400" dirty="0" smtClean="0"/>
              <a:t>remained after the </a:t>
            </a:r>
            <a:r>
              <a:rPr lang="en-US" sz="2400" dirty="0" err="1" smtClean="0"/>
              <a:t>multicollinear</a:t>
            </a:r>
            <a:r>
              <a:rPr lang="en-US" sz="2400" dirty="0" smtClean="0"/>
              <a:t> analysis, </a:t>
            </a:r>
            <a:endParaRPr lang="ru-RU" sz="2400" dirty="0" smtClean="0"/>
          </a:p>
          <a:p>
            <a:r>
              <a:rPr lang="en-US" sz="2400" dirty="0" smtClean="0"/>
              <a:t>in the table, we can  predict </a:t>
            </a:r>
          </a:p>
          <a:p>
            <a:r>
              <a:rPr lang="en-US" sz="2400" dirty="0" smtClean="0"/>
              <a:t> values of EP. It is Y*</a:t>
            </a:r>
          </a:p>
          <a:p>
            <a:r>
              <a:rPr lang="en-US" sz="2400" dirty="0" smtClean="0"/>
              <a:t>(for 25 regions of Ukraine).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Chart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41823" t="36391" r="17578" b="12722"/>
          <a:stretch>
            <a:fillRect/>
          </a:stretch>
        </p:blipFill>
        <p:spPr bwMode="auto">
          <a:xfrm>
            <a:off x="642910" y="1428736"/>
            <a:ext cx="6429420" cy="44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15174" y="2428868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emissions of pollutants into the atmosphere</a:t>
            </a:r>
          </a:p>
          <a:p>
            <a:r>
              <a:rPr lang="en-US" dirty="0" smtClean="0"/>
              <a:t>(million kg)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3786190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predictable value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85789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number of Ukraine`s regions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018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hop.adlice.com/wp-content/uploads/2015/03/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42"/>
            <a:ext cx="3786182" cy="3786182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910088"/>
            <a:ext cx="8229600" cy="316211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software packages for statistical data processing;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software for assessing the</a:t>
            </a:r>
          </a:p>
          <a:p>
            <a:pPr algn="just">
              <a:buNone/>
            </a:pPr>
            <a:r>
              <a:rPr lang="en-US" sz="2000" dirty="0" smtClean="0"/>
              <a:t>    environmental parameters of </a:t>
            </a:r>
          </a:p>
          <a:p>
            <a:pPr algn="just">
              <a:buNone/>
            </a:pPr>
            <a:r>
              <a:rPr lang="en-US" sz="2000" dirty="0" smtClean="0"/>
              <a:t>    economic activity;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software for the analysis of safety</a:t>
            </a:r>
          </a:p>
          <a:p>
            <a:pPr algn="just">
              <a:buNone/>
            </a:pPr>
            <a:r>
              <a:rPr lang="en-US" sz="2000" dirty="0" smtClean="0"/>
              <a:t>    engineering systems;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software packages to assess the</a:t>
            </a:r>
          </a:p>
          <a:p>
            <a:pPr algn="just">
              <a:buNone/>
            </a:pPr>
            <a:r>
              <a:rPr lang="en-US" sz="2000" dirty="0" smtClean="0"/>
              <a:t>    financial parameters of enterprises;</a:t>
            </a:r>
          </a:p>
          <a:p>
            <a:pPr algn="just">
              <a:buFont typeface="Wingdings" pitchFamily="2" charset="2"/>
              <a:buChar char="q"/>
            </a:pPr>
            <a:r>
              <a:rPr lang="en-US" sz="2000" dirty="0" err="1" smtClean="0"/>
              <a:t>geoinformational</a:t>
            </a:r>
            <a:r>
              <a:rPr lang="en-US" sz="2000" dirty="0" smtClean="0"/>
              <a:t> data processing</a:t>
            </a:r>
          </a:p>
          <a:p>
            <a:pPr algn="just">
              <a:buNone/>
            </a:pPr>
            <a:r>
              <a:rPr lang="en-US" sz="2000" dirty="0" smtClean="0"/>
              <a:t>    with the using of GIS technology;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Software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tools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0017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At present there are many software tools developed for the implementation of diverse analysis of economic security.</a:t>
            </a:r>
            <a:r>
              <a:rPr lang="ru-RU" dirty="0" smtClean="0"/>
              <a:t> </a:t>
            </a:r>
            <a:r>
              <a:rPr lang="en-US" dirty="0" smtClean="0"/>
              <a:t>Each of them has different specialization and is intended for processing components of analysis process: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2732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VІI scientific and practical seminar with international participation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"Economic security of the state and scientific and technological aspects of its provision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"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</TotalTime>
  <Words>1156</Words>
  <Application>Microsoft Office PowerPoint</Application>
  <PresentationFormat>Экран (4:3)</PresentationFormat>
  <Paragraphs>258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National Technical University of Ukraine “Kiev Polytechnic Institute” Heat and energy design faculty Department of automation design of energy processes and systems (ADEPS)  </vt:lpstr>
      <vt:lpstr>Methods of predicting</vt:lpstr>
      <vt:lpstr>Methods of predicting the general principle of action and ways to get information</vt:lpstr>
      <vt:lpstr>Quality evaluation</vt:lpstr>
      <vt:lpstr>Methods of cluster analysis </vt:lpstr>
      <vt:lpstr>The value of selected ecological and economic indicators of development of Ukraine`s regions  (2012 year)</vt:lpstr>
      <vt:lpstr>Regression analysis</vt:lpstr>
      <vt:lpstr>Chart</vt:lpstr>
      <vt:lpstr>Software tools</vt:lpstr>
      <vt:lpstr>The most famous foreign packages for statistical data processing</vt:lpstr>
      <vt:lpstr>Software packages for the valuation of financial options of enterprise</vt:lpstr>
      <vt:lpstr> Means for making geoinformation analysis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Technical University of Ukraine “Kiev Polytechnic Institute” Heat and energy design faculty Department of automation design of energy processes and systems (ADEPS)  </dc:title>
  <dc:creator>Lenovo</dc:creator>
  <cp:lastModifiedBy>Lenovo</cp:lastModifiedBy>
  <cp:revision>44</cp:revision>
  <dcterms:created xsi:type="dcterms:W3CDTF">2015-10-13T15:44:34Z</dcterms:created>
  <dcterms:modified xsi:type="dcterms:W3CDTF">2015-10-14T08:47:34Z</dcterms:modified>
</cp:coreProperties>
</file>