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67" r:id="rId2"/>
    <p:sldId id="257" r:id="rId3"/>
    <p:sldId id="264" r:id="rId4"/>
    <p:sldId id="261" r:id="rId5"/>
    <p:sldId id="259" r:id="rId6"/>
    <p:sldId id="258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7D3B6-263F-4B7B-8D72-0BB47921B267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C16F7-5C4D-4750-BCAC-A97B102E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92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1267" name="Shape 9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E79411-7411-49B9-A532-1CA64DAEA4A1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FD98BF-D112-41B8-B9FF-E6EC49E3EC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3dprinting.com/what-is-3d-printing/#whatit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827088" y="2636912"/>
            <a:ext cx="7772400" cy="646331"/>
          </a:xfrm>
        </p:spPr>
        <p:txBody>
          <a:bodyPr>
            <a:spAutoFit/>
          </a:bodyPr>
          <a:lstStyle/>
          <a:p>
            <a:pPr>
              <a:buClr>
                <a:srgbClr val="ACB4C2"/>
              </a:buClr>
              <a:defRPr/>
            </a:pPr>
            <a:r>
              <a:rPr lang="en-US" sz="3600" b="1" dirty="0"/>
              <a:t>WHAT IS 3D PRINTING</a:t>
            </a:r>
            <a:r>
              <a:rPr lang="en-US" sz="3600" b="1" dirty="0" smtClean="0"/>
              <a:t>?</a:t>
            </a:r>
            <a:endParaRPr lang="ru-RU" altLang="ru-RU" sz="3600" i="1" dirty="0" smtClean="0">
              <a:solidFill>
                <a:srgbClr val="ACB4C2"/>
              </a:solidFill>
              <a:ea typeface="Trebuchet MS" panose="020B0603020202020204" pitchFamily="34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44663" y="455613"/>
            <a:ext cx="5834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en-US" altLang="ru-RU" b="1" i="1" dirty="0">
                <a:solidFill>
                  <a:schemeClr val="tx1"/>
                </a:solidFill>
              </a:rPr>
              <a:t>National Technical University of Ukraine “Kiev Polytechnic Institute”</a:t>
            </a:r>
          </a:p>
          <a:p>
            <a:pPr algn="ctr">
              <a:lnSpc>
                <a:spcPct val="125000"/>
              </a:lnSpc>
            </a:pPr>
            <a:r>
              <a:rPr lang="en-US" altLang="ru-RU" b="1" i="1" dirty="0">
                <a:solidFill>
                  <a:schemeClr val="tx1"/>
                </a:solidFill>
              </a:rPr>
              <a:t>Heat and energy design faculty</a:t>
            </a:r>
          </a:p>
          <a:p>
            <a:pPr algn="ctr">
              <a:lnSpc>
                <a:spcPct val="125000"/>
              </a:lnSpc>
            </a:pPr>
            <a:r>
              <a:rPr lang="en-US" altLang="ru-RU" b="1" i="1" dirty="0">
                <a:solidFill>
                  <a:schemeClr val="tx1"/>
                </a:solidFill>
              </a:rPr>
              <a:t>Department of automation design of energy processes and systems (ADEPS)</a:t>
            </a:r>
            <a:r>
              <a:rPr lang="uk-UA" altLang="ru-RU" sz="20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629275" y="5091113"/>
            <a:ext cx="235513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altLang="ru-RU" b="1" i="1" dirty="0"/>
              <a:t>Student of 4</a:t>
            </a:r>
            <a:r>
              <a:rPr lang="en-US" altLang="ru-RU" b="1" i="1" baseline="30000" dirty="0"/>
              <a:t>th</a:t>
            </a:r>
            <a:r>
              <a:rPr lang="en-US" altLang="ru-RU" b="1" i="1" dirty="0"/>
              <a:t> department</a:t>
            </a:r>
          </a:p>
          <a:p>
            <a:r>
              <a:rPr lang="en-US" altLang="ru-RU" b="1" i="1" dirty="0"/>
              <a:t>Group </a:t>
            </a:r>
            <a:r>
              <a:rPr lang="en-US" altLang="ru-RU" b="1" i="1" dirty="0" smtClean="0"/>
              <a:t>TM-21</a:t>
            </a:r>
            <a:r>
              <a:rPr lang="en-US" altLang="ru-RU" sz="1800" b="1" i="1" dirty="0"/>
              <a:t/>
            </a:r>
            <a:br>
              <a:rPr lang="en-US" altLang="ru-RU" sz="1800" b="1" i="1" dirty="0"/>
            </a:br>
            <a:r>
              <a:rPr lang="en-US" altLang="ru-RU" sz="1800" b="1" i="1" dirty="0" err="1" smtClean="0"/>
              <a:t>Valeriya</a:t>
            </a:r>
            <a:r>
              <a:rPr lang="en-US" altLang="ru-RU" sz="1800" b="1" i="1" dirty="0" smtClean="0"/>
              <a:t> </a:t>
            </a:r>
            <a:r>
              <a:rPr lang="en-US" altLang="ru-RU" sz="1800" b="1" i="1" dirty="0" err="1" smtClean="0"/>
              <a:t>Bohdan</a:t>
            </a:r>
            <a:endParaRPr lang="en-US" altLang="ru-RU" sz="1800" b="1" i="1" dirty="0" smtClean="0"/>
          </a:p>
          <a:p>
            <a:r>
              <a:rPr lang="en-US" altLang="ru-RU" b="1" i="1" dirty="0" smtClean="0"/>
              <a:t>Scientific </a:t>
            </a:r>
            <a:r>
              <a:rPr lang="en-US" altLang="ru-RU" b="1" i="1" dirty="0"/>
              <a:t>Director</a:t>
            </a:r>
          </a:p>
          <a:p>
            <a:r>
              <a:rPr lang="en-US" altLang="ru-RU" b="1" i="1" dirty="0" err="1" smtClean="0"/>
              <a:t>Varava</a:t>
            </a:r>
            <a:r>
              <a:rPr lang="en-US" altLang="ru-RU" b="1" i="1" smtClean="0"/>
              <a:t> I.</a:t>
            </a:r>
            <a:endParaRPr lang="ru-RU" alt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65250" y="3716338"/>
            <a:ext cx="64166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VІI scientific and practical seminar with international participation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Trebuchet MS" panose="020B0603020202020204" pitchFamily="34" charset="0"/>
                <a:cs typeface="Times New Roman" panose="02020603050405020304" pitchFamily="18" charset="0"/>
                <a:sym typeface="Trebuchet MS"/>
              </a:rPr>
              <a:t>“Economic security of the state and scientific and technological aspects of its provision". </a:t>
            </a:r>
            <a:endParaRPr lang="ru-RU" sz="1600" b="1" dirty="0">
              <a:solidFill>
                <a:srgbClr val="0070C0"/>
              </a:solidFill>
              <a:latin typeface="+mn-lt"/>
              <a:ea typeface="Trebuchet MS" panose="020B0603020202020204" pitchFamily="34" charset="0"/>
              <a:cs typeface="Times New Roman" panose="02020603050405020304" pitchFamily="18" charset="0"/>
              <a:sym typeface="Trebuchet MS"/>
            </a:endParaRPr>
          </a:p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October 21-22, 2015, Kyiv, Ukraine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2" descr="C:\Users\Valeriya\Desktop\kpi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" y="2326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aleriya\Desktop\xX5eyA9Gq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52" y="-1564"/>
            <a:ext cx="1322748" cy="16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543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6632" y="260648"/>
            <a:ext cx="7543800" cy="91440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What is 3D printing</a:t>
            </a:r>
            <a:r>
              <a:rPr lang="en-US" dirty="0" smtClean="0">
                <a:effectLst/>
                <a:hlinkClick r:id="rId2"/>
              </a:rPr>
              <a:t>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4608512" cy="4089648"/>
          </a:xfrm>
        </p:spPr>
        <p:txBody>
          <a:bodyPr>
            <a:normAutofit/>
          </a:bodyPr>
          <a:lstStyle/>
          <a:p>
            <a:r>
              <a:rPr lang="en-US" dirty="0"/>
              <a:t>3D printing  is a process of making three dimensional solid objects from a digital file. 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These </a:t>
            </a:r>
            <a:r>
              <a:rPr lang="en-US" dirty="0"/>
              <a:t>objects can be of almost any </a:t>
            </a:r>
            <a:r>
              <a:rPr lang="en-US" dirty="0" smtClean="0"/>
              <a:t>shape, </a:t>
            </a:r>
            <a:r>
              <a:rPr lang="en-US" dirty="0"/>
              <a:t>and are produced from a 3D model or other electronic data source</a:t>
            </a:r>
            <a:endParaRPr lang="ru-RU" dirty="0"/>
          </a:p>
        </p:txBody>
      </p:sp>
      <p:pic>
        <p:nvPicPr>
          <p:cNvPr id="2050" name="Picture 2" descr="C:\Users\Valeriya\Desktop\xl-size-3d-printer-size-ma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8370"/>
          <a:stretch/>
        </p:blipFill>
        <p:spPr bwMode="auto">
          <a:xfrm>
            <a:off x="5059136" y="1844824"/>
            <a:ext cx="3747246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6512" y="585045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sz="4400" b="1" dirty="0">
                <a:effectLst/>
              </a:rPr>
              <a:t>How does 3D printing work</a:t>
            </a:r>
            <a:r>
              <a:rPr lang="en-US" sz="4400" b="1" dirty="0" smtClean="0">
                <a:effectLst/>
              </a:rPr>
              <a:t>?</a:t>
            </a:r>
            <a:endParaRPr lang="ru-RU" sz="4400" dirty="0"/>
          </a:p>
        </p:txBody>
      </p:sp>
      <p:pic>
        <p:nvPicPr>
          <p:cNvPr id="5122" name="Picture 2" descr="C:\Users\Valeriya\Desktop\cache_120508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" b="4762"/>
          <a:stretch/>
        </p:blipFill>
        <p:spPr bwMode="auto">
          <a:xfrm>
            <a:off x="3131840" y="1810733"/>
            <a:ext cx="5787906" cy="40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223320" cy="230425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 object is created by laying down successive layers of material until the entire object is created. </a:t>
            </a: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Each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these layers can be seen as a thinly sliced horizontal cross-section of the eventual object.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58504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048" y="250516"/>
            <a:ext cx="8229600" cy="9462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3D printing being applied to materials ranging from chocolate to cells or concrete</a:t>
            </a:r>
            <a:endParaRPr lang="ru-RU" dirty="0"/>
          </a:p>
        </p:txBody>
      </p:sp>
      <p:pic>
        <p:nvPicPr>
          <p:cNvPr id="2050" name="Picture 2" descr="C:\Users\Valeriya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27077" b="26209"/>
          <a:stretch/>
        </p:blipFill>
        <p:spPr bwMode="auto">
          <a:xfrm>
            <a:off x="307975" y="1317436"/>
            <a:ext cx="3601387" cy="26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iya\Desktop\castle head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2952568" cy="19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wize3d.com/wp-content/uploads/2014/04/3d-printing-shapeway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Valeriya\Desktop\half_120-cell_mont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059249" y="1340768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iya\Desktop\vill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861048"/>
            <a:ext cx="3889708" cy="21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6512" y="615659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3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value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2736304"/>
          </a:xfrm>
        </p:spPr>
        <p:txBody>
          <a:bodyPr/>
          <a:lstStyle/>
          <a:p>
            <a:r>
              <a:rPr lang="en-US" dirty="0"/>
              <a:t>The first biological 3D-printer  opens new perspectives in the field of recovery and implantation of organs and tissues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Printing </a:t>
            </a:r>
            <a:r>
              <a:rPr lang="en-US" dirty="0"/>
              <a:t>Industry of human organs is in its infancy, but scientists  already have successful examples of the creation of human organs "from scratch".</a:t>
            </a:r>
            <a:endParaRPr lang="ru-RU" dirty="0"/>
          </a:p>
        </p:txBody>
      </p:sp>
      <p:pic>
        <p:nvPicPr>
          <p:cNvPr id="1028" name="Picture 4" descr="C:\Users\Valeriya\Desktop\bioprinting-barnatt-e1361478883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06498"/>
            <a:ext cx="5904656" cy="23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6512" y="585045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2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200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sz="1200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0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en-US" dirty="0"/>
              <a:t>printing </a:t>
            </a:r>
            <a:r>
              <a:rPr lang="en-US" dirty="0" smtClean="0"/>
              <a:t> increases  the </a:t>
            </a:r>
            <a:r>
              <a:rPr lang="en-US" dirty="0"/>
              <a:t>energy efficiency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en-US" dirty="0"/>
              <a:t>printing technology will enable manufacturers to easily produce goods to order, helping save money and </a:t>
            </a:r>
            <a:r>
              <a:rPr lang="en-US" dirty="0" smtClean="0"/>
              <a:t>minimize </a:t>
            </a:r>
            <a:r>
              <a:rPr lang="en-US" dirty="0"/>
              <a:t>waste</a:t>
            </a:r>
            <a:r>
              <a:rPr lang="en-US" dirty="0" smtClean="0"/>
              <a:t>.</a:t>
            </a:r>
          </a:p>
          <a:p>
            <a:r>
              <a:rPr lang="en-US" dirty="0"/>
              <a:t>3D printing has potential for cost-effective, efficient and environmentally-friendly manufacturing. </a:t>
            </a: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the </a:t>
            </a:r>
            <a:r>
              <a:rPr lang="en-US" dirty="0" smtClean="0"/>
              <a:t>3D printing technology </a:t>
            </a:r>
            <a:r>
              <a:rPr lang="en-US" dirty="0"/>
              <a:t>has spurred remarkable efforts in many manufacturing sectors; from building intricate aircraft and race car components.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58504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sz="1400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5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dirty="0" smtClean="0"/>
              <a:t>3D Printing Eco-Friendly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8192"/>
            <a:ext cx="8568952" cy="19728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/>
              <a:t>fabricate small batches of custom parts at the time of need (reducing inventory maintenance) near the point of purchase or consumption (reducing transportation pollution).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604935"/>
            <a:ext cx="85689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ability to help designers develop parts and products for optimal performance, which could include reduced weight or longer product lives;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83476"/>
            <a:ext cx="8568952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Makes 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more efficient use of raw materials: The 3D printing process places raw material only where it's needed (an ability referred to as "net shape manufacturing");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58504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1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51520"/>
          </a:xfrm>
        </p:spPr>
        <p:txBody>
          <a:bodyPr>
            <a:normAutofit/>
          </a:bodyPr>
          <a:lstStyle/>
          <a:p>
            <a:r>
              <a:rPr lang="en-US" dirty="0"/>
              <a:t>3-D Printed Electric </a:t>
            </a:r>
            <a:r>
              <a:rPr lang="en-US" dirty="0" smtClean="0"/>
              <a:t>Car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692896"/>
          </a:xfrm>
        </p:spPr>
        <p:txBody>
          <a:bodyPr/>
          <a:lstStyle/>
          <a:p>
            <a:r>
              <a:rPr lang="en-US" dirty="0"/>
              <a:t>Urbee 2 is </a:t>
            </a:r>
            <a:r>
              <a:rPr lang="en-US" dirty="0" smtClean="0"/>
              <a:t>the </a:t>
            </a:r>
            <a:r>
              <a:rPr lang="en-US" dirty="0"/>
              <a:t>first car made of printed the 3D-printer parts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/>
              <a:t>Three-wheeled machine is cheaper and consumes less fuel than any other car on the market, but the 23-hp engine (with batteries) allows it to develop incredible speed. </a:t>
            </a:r>
            <a:endParaRPr lang="ru-RU" dirty="0"/>
          </a:p>
        </p:txBody>
      </p:sp>
      <p:pic>
        <p:nvPicPr>
          <p:cNvPr id="3074" name="Picture 2" descr="C:\Users\Valeriya\Desktop\Screen-Shot-2014-02-13-at-2.36.14-PM-650x4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7299"/>
            <a:ext cx="4104456" cy="28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589004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1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24744"/>
          </a:xfrm>
        </p:spPr>
        <p:txBody>
          <a:bodyPr/>
          <a:lstStyle/>
          <a:p>
            <a:r>
              <a:rPr lang="en-US" sz="7200" dirty="0" smtClean="0"/>
              <a:t>Prospects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628800"/>
            <a:ext cx="4229190" cy="4104456"/>
          </a:xfrm>
        </p:spPr>
        <p:txBody>
          <a:bodyPr>
            <a:normAutofit/>
          </a:bodyPr>
          <a:lstStyle/>
          <a:p>
            <a:r>
              <a:rPr lang="en-US" dirty="0"/>
              <a:t>With effects on energy use, waste reduction, customization, product availability, medicine, art, construction and sciences, </a:t>
            </a:r>
            <a:r>
              <a:rPr lang="en-US" dirty="0" smtClean="0"/>
              <a:t> 3D </a:t>
            </a:r>
            <a:r>
              <a:rPr lang="en-US" dirty="0"/>
              <a:t>printing will change the manufacturing world as we know it.</a:t>
            </a:r>
            <a:endParaRPr lang="ru-RU" dirty="0"/>
          </a:p>
        </p:txBody>
      </p:sp>
      <p:pic>
        <p:nvPicPr>
          <p:cNvPr id="6146" name="Picture 2" descr="C:\Users\Valeriya\Desktop\09-20-2012form-1-on-desk00-13486898245.jp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95" y="1700808"/>
            <a:ext cx="4585072" cy="30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58504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"</a:t>
            </a:r>
            <a:endParaRPr lang="en-US" sz="1400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06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610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WHAT IS 3D PRINTING?</vt:lpstr>
      <vt:lpstr>What is 3D printing?</vt:lpstr>
      <vt:lpstr>How does 3D printing work?</vt:lpstr>
      <vt:lpstr>Презентация PowerPoint</vt:lpstr>
      <vt:lpstr>Social value</vt:lpstr>
      <vt:lpstr>3D printing  increases  the energy efficiency</vt:lpstr>
      <vt:lpstr>Is 3D Printing Eco-Friendly?</vt:lpstr>
      <vt:lpstr>3-D Printed Electric Car</vt:lpstr>
      <vt:lpstr>Prospects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3D PRINTING?</dc:title>
  <dc:creator>Valeriya</dc:creator>
  <cp:lastModifiedBy>Admin</cp:lastModifiedBy>
  <cp:revision>18</cp:revision>
  <dcterms:created xsi:type="dcterms:W3CDTF">2015-06-03T21:46:14Z</dcterms:created>
  <dcterms:modified xsi:type="dcterms:W3CDTF">2015-10-19T11:33:20Z</dcterms:modified>
</cp:coreProperties>
</file>