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5" r:id="rId6"/>
    <p:sldId id="268" r:id="rId7"/>
    <p:sldId id="264" r:id="rId8"/>
    <p:sldId id="263" r:id="rId9"/>
    <p:sldId id="267" r:id="rId10"/>
    <p:sldId id="261" r:id="rId11"/>
    <p:sldId id="258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>
        <p:scale>
          <a:sx n="120" d="100"/>
          <a:sy n="120" d="100"/>
        </p:scale>
        <p:origin x="-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C0BC9-6B15-4077-96A6-F0F3D1BE362E}" type="datetimeFigureOut">
              <a:rPr lang="uk-UA" smtClean="0"/>
              <a:t>05.10.2015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AEA06-AC63-4124-B10A-965C1FD477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977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EA06-AC63-4124-B10A-965C1FD477FA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18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EA06-AC63-4124-B10A-965C1FD477FA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99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EA06-AC63-4124-B10A-965C1FD477FA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6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EA06-AC63-4124-B10A-965C1FD477FA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6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EA06-AC63-4124-B10A-965C1FD477F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6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EA06-AC63-4124-B10A-965C1FD477F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63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EA06-AC63-4124-B10A-965C1FD477FA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63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EA06-AC63-4124-B10A-965C1FD477FA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63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EA06-AC63-4124-B10A-965C1FD477FA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63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EA06-AC63-4124-B10A-965C1FD477F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32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F5311BF-CFD5-42C4-9FDF-2467EFDF5F6B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1294-B777-40E6-B20A-E50E003A751F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1A123A-3AB3-466C-9DE9-D412D35785D3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1D855A-3022-4CF1-AA59-0A1C24EEEA24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F0ED756-6D12-4A2E-AE4D-5EE000C039B6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E695-47CC-470B-A116-1779CDE5F412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E8B6-DBBB-49BA-8B11-E4DE1368C757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1F8C-8F19-4F38-BE5E-8F01E9919354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189312-201E-430E-A170-4BCC219F7E13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FB09-158E-4197-803A-39A482FFBBFF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23B830-3FD8-4842-A256-B48CDD2CDCB3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96C0-A6A1-479D-9D85-015F2699AB4C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A551-856E-460A-9549-99FE8270F46D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12C0-7497-40FF-B468-3A58607E80C2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C77-C556-473C-A31B-C460126EF730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0B0F-64EB-4064-ABCE-6E79E082DB61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8C98-4389-45E8-9307-31988A899927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16B9-CE87-4808-9BCE-DAA9344ADB24}" type="datetime1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285" y="2055519"/>
            <a:ext cx="11823938" cy="136120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3"/>
                </a:solidFill>
              </a:rPr>
              <a:t>web page contents </a:t>
            </a:r>
            <a:r>
              <a:rPr lang="en-US" sz="4000" dirty="0" smtClean="0">
                <a:solidFill>
                  <a:schemeClr val="accent3"/>
                </a:solidFill>
              </a:rPr>
              <a:t>Verification against tags using data mining tool </a:t>
            </a:r>
            <a:r>
              <a:rPr lang="en-US" sz="4000" dirty="0" err="1" smtClean="0">
                <a:solidFill>
                  <a:schemeClr val="accent3"/>
                </a:solidFill>
              </a:rPr>
              <a:t>iknow</a:t>
            </a:r>
            <a:endParaRPr lang="uk-UA" sz="4000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43864"/>
            <a:ext cx="9448800" cy="10265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VІI scientific and practical seminar with international participation</a:t>
            </a: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"Economic security of the state and scientific and technological aspects of its provision"</a:t>
            </a:r>
          </a:p>
          <a:p>
            <a:pPr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October 21-22, 2015, Kyiv,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Ukraine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9749" y="210709"/>
            <a:ext cx="4831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Technical University of Ukraine </a:t>
            </a:r>
          </a:p>
          <a:p>
            <a:r>
              <a:rPr lang="en-US" dirty="0" smtClean="0"/>
              <a:t>“Kyiv Polytechnic Institute”</a:t>
            </a:r>
          </a:p>
          <a:p>
            <a:r>
              <a:rPr lang="en-US" dirty="0"/>
              <a:t>Heat and Power Engineering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0618" y="1132189"/>
            <a:ext cx="632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Automation of Design of Energy Processes and </a:t>
            </a:r>
            <a:r>
              <a:rPr lang="en-US" dirty="0" smtClean="0"/>
              <a:t>Systems</a:t>
            </a:r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45" y="308705"/>
            <a:ext cx="865677" cy="865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8" y="308705"/>
            <a:ext cx="1010038" cy="915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4833" y="4986069"/>
            <a:ext cx="3371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Presented by </a:t>
            </a:r>
            <a:r>
              <a:rPr lang="en-US" sz="1600" dirty="0" err="1" smtClean="0"/>
              <a:t>Andrii</a:t>
            </a:r>
            <a:r>
              <a:rPr lang="en-US" sz="1600" dirty="0" smtClean="0"/>
              <a:t> </a:t>
            </a:r>
            <a:r>
              <a:rPr lang="en-US" sz="1600" dirty="0" err="1" smtClean="0"/>
              <a:t>Rak</a:t>
            </a:r>
            <a:endParaRPr lang="en-US" sz="1600" dirty="0" smtClean="0"/>
          </a:p>
          <a:p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 student, group TI-21</a:t>
            </a:r>
          </a:p>
          <a:p>
            <a:r>
              <a:rPr lang="en-US" sz="1600" dirty="0" smtClean="0"/>
              <a:t>Academic adviser I. </a:t>
            </a:r>
            <a:r>
              <a:rPr lang="en-US" sz="1600" dirty="0" err="1" smtClean="0"/>
              <a:t>Mykhailova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6901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405" y="406564"/>
            <a:ext cx="8610600" cy="1024671"/>
          </a:xfrm>
        </p:spPr>
        <p:txBody>
          <a:bodyPr/>
          <a:lstStyle/>
          <a:p>
            <a:r>
              <a:rPr lang="en-US" dirty="0" smtClean="0"/>
              <a:t>Implementation of </a:t>
            </a:r>
            <a:r>
              <a:rPr lang="en-US" dirty="0" err="1" smtClean="0"/>
              <a:t>iKnow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41" y="1319281"/>
            <a:ext cx="7568767" cy="494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www.intersystems.com/our-products/cache/tech-guide/chapter-2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www.slideshare.net/InterSystemsBenelux/breakthrough-bi-analyzing-all-the-data</a:t>
            </a:r>
          </a:p>
          <a:p>
            <a:r>
              <a:rPr lang="en-US" dirty="0"/>
              <a:t>http://</a:t>
            </a:r>
            <a:r>
              <a:rPr lang="en-US" dirty="0" smtClean="0"/>
              <a:t>pt.slideshare.net/InterSystemsBenelux/intersystems-presentatie-making-sense-of-unstructured-data</a:t>
            </a:r>
          </a:p>
          <a:p>
            <a:r>
              <a:rPr lang="en-US" dirty="0"/>
              <a:t>http://</a:t>
            </a:r>
            <a:r>
              <a:rPr lang="en-US" dirty="0" smtClean="0"/>
              <a:t>www.slideshare.net/shvarov/iknow-healthcare-use-cases-meetup2014</a:t>
            </a:r>
          </a:p>
          <a:p>
            <a:r>
              <a:rPr lang="en-US" dirty="0"/>
              <a:t>http://</a:t>
            </a:r>
            <a:r>
              <a:rPr lang="en-US" dirty="0" smtClean="0"/>
              <a:t>www.wordstream.com/meta-keyword</a:t>
            </a:r>
          </a:p>
          <a:p>
            <a:r>
              <a:rPr lang="en-US" dirty="0"/>
              <a:t>https://</a:t>
            </a:r>
            <a:r>
              <a:rPr lang="en-US" dirty="0" smtClean="0"/>
              <a:t>www.iisd.org/sd</a:t>
            </a:r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</a:rPr>
              <a:t>Thank you for your attention!</a:t>
            </a:r>
            <a:endParaRPr lang="uk-UA" sz="4000" dirty="0">
              <a:solidFill>
                <a:schemeClr val="accent3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77078"/>
            <a:ext cx="8610600" cy="1129085"/>
          </a:xfrm>
        </p:spPr>
        <p:txBody>
          <a:bodyPr/>
          <a:lstStyle/>
          <a:p>
            <a:r>
              <a:rPr lang="en-US" dirty="0" smtClean="0"/>
              <a:t>Purpose of the Application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7" y="1423285"/>
            <a:ext cx="5480878" cy="487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91" y="1423284"/>
            <a:ext cx="5532037" cy="126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595854" y="2274073"/>
            <a:ext cx="3681454" cy="124040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22066" y="1828800"/>
            <a:ext cx="7251590" cy="44527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97927" y="2274073"/>
            <a:ext cx="8953170" cy="26239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88835" y="2361537"/>
            <a:ext cx="2250220" cy="130401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18490" y="2361537"/>
            <a:ext cx="2965837" cy="3689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01370" y="2361537"/>
            <a:ext cx="4333461" cy="3776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18490" y="2361537"/>
            <a:ext cx="5311473" cy="149928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77308" y="3142985"/>
            <a:ext cx="35496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Meta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Keywords</a:t>
            </a:r>
            <a:r>
              <a:rPr lang="en-US" sz="1700" dirty="0"/>
              <a:t> are a specific type of meta tag that </a:t>
            </a:r>
            <a:r>
              <a:rPr lang="en-US" sz="1700" dirty="0" smtClean="0"/>
              <a:t>appears </a:t>
            </a:r>
            <a:r>
              <a:rPr lang="en-US" sz="1700" dirty="0"/>
              <a:t>in the HTML code of a Web page and </a:t>
            </a:r>
            <a:r>
              <a:rPr lang="en-US" sz="1700" dirty="0" smtClean="0"/>
              <a:t>helps </a:t>
            </a:r>
            <a:r>
              <a:rPr lang="en-US" sz="1700" dirty="0"/>
              <a:t>tell search engines what the topic of the page is. </a:t>
            </a:r>
            <a:endParaRPr lang="en-US" sz="17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6436580" y="4816317"/>
            <a:ext cx="544604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The most important thing to keep in mind when selecting </a:t>
            </a:r>
            <a:r>
              <a:rPr lang="en-US" sz="1700" dirty="0" smtClean="0"/>
              <a:t>meta </a:t>
            </a:r>
            <a:r>
              <a:rPr lang="en-US" sz="1700" dirty="0"/>
              <a:t>keywords is to be sure that each keyword accurately reflects the content of your pages</a:t>
            </a:r>
            <a:r>
              <a:rPr lang="en-US" sz="1700" dirty="0" smtClean="0"/>
              <a:t>. Sometimes keywords don’t correspond with the contents. This application tells if it is so.</a:t>
            </a:r>
            <a:endParaRPr lang="ru-RU" sz="1700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406" y="454272"/>
            <a:ext cx="8610600" cy="921304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iknow</a:t>
            </a:r>
            <a:r>
              <a:rPr lang="en-US" dirty="0" smtClean="0"/>
              <a:t>?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3040"/>
            <a:ext cx="10820400" cy="4755645"/>
          </a:xfrm>
        </p:spPr>
        <p:txBody>
          <a:bodyPr>
            <a:normAutofit/>
          </a:bodyPr>
          <a:lstStyle/>
          <a:p>
            <a:r>
              <a:rPr lang="en-US" dirty="0" err="1" smtClean="0"/>
              <a:t>iKnow</a:t>
            </a:r>
            <a:r>
              <a:rPr lang="en-US" dirty="0" smtClean="0"/>
              <a:t> is a generic text analysis technology</a:t>
            </a:r>
          </a:p>
          <a:p>
            <a:pPr lvl="1"/>
            <a:r>
              <a:rPr lang="en-US" sz="1800" dirty="0" smtClean="0"/>
              <a:t>Domain-independent</a:t>
            </a:r>
          </a:p>
          <a:p>
            <a:pPr lvl="1"/>
            <a:r>
              <a:rPr lang="en-US" sz="1800" dirty="0" smtClean="0"/>
              <a:t>Multi-purpose</a:t>
            </a:r>
          </a:p>
          <a:p>
            <a:pPr lvl="1"/>
            <a:r>
              <a:rPr lang="en-US" sz="1800" dirty="0" smtClean="0"/>
              <a:t>Multi-lingual</a:t>
            </a:r>
          </a:p>
          <a:p>
            <a:pPr lvl="1"/>
            <a:r>
              <a:rPr lang="en-US" sz="1800" dirty="0" smtClean="0"/>
              <a:t>Built into the core if DBMS Caché</a:t>
            </a:r>
            <a:endParaRPr lang="en-US" sz="1800" dirty="0"/>
          </a:p>
          <a:p>
            <a:pPr marL="228600" lvl="1">
              <a:spcBef>
                <a:spcPts val="1000"/>
              </a:spcBef>
            </a:pPr>
            <a:r>
              <a:rPr lang="en-US" sz="2200" dirty="0" err="1" smtClean="0"/>
              <a:t>iKnow</a:t>
            </a:r>
            <a:r>
              <a:rPr lang="en-US" sz="2200" dirty="0" smtClean="0"/>
              <a:t> enables applications to analyze unstructured data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 smtClean="0"/>
              <a:t>Core functionality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Identifies meaningful word groups (“entities”) in sentences based on semantics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/>
              <a:t>Entities and </a:t>
            </a:r>
            <a:r>
              <a:rPr lang="en-US" sz="2200" dirty="0" smtClean="0"/>
              <a:t>their context are the basis of all further analysis, such as: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Queries within or across bodies of text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Relevance calculations and summarization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Matching against existing knowledge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445272"/>
            <a:ext cx="8610600" cy="1081378"/>
          </a:xfrm>
        </p:spPr>
        <p:txBody>
          <a:bodyPr/>
          <a:lstStyle/>
          <a:p>
            <a:r>
              <a:rPr lang="en-US" dirty="0" err="1" smtClean="0"/>
              <a:t>iKnow</a:t>
            </a:r>
            <a:r>
              <a:rPr lang="en-US" dirty="0" smtClean="0"/>
              <a:t> Services</a:t>
            </a:r>
            <a:endParaRPr lang="uk-UA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2" y="1385545"/>
            <a:ext cx="4042030" cy="21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770782" y="1510748"/>
            <a:ext cx="7052808" cy="4723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Smart indexing </a:t>
            </a:r>
            <a:r>
              <a:rPr lang="en-US" sz="2200" dirty="0"/>
              <a:t>analyzes and transforms unstructured text into an understandable network of relationships and concepts without any need for pre-defined dictionaries, taxonomies, or ontologies. Smart indexing provides insight into what’s relevant, what’s related, and what’s representative within large volumes of unstructured text, without needing input of a search term.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Smart indexing </a:t>
            </a:r>
            <a:r>
              <a:rPr lang="en-US" sz="2200" dirty="0"/>
              <a:t>works with a number of different languages. </a:t>
            </a:r>
            <a:r>
              <a:rPr lang="en-US" sz="2200" dirty="0"/>
              <a:t>It can also identify concepts (recurring patterns) within unstructured data that is not traditional text</a:t>
            </a:r>
            <a:r>
              <a:rPr lang="en-US" sz="2200" dirty="0" smtClean="0"/>
              <a:t>.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Smart interpretation </a:t>
            </a:r>
            <a:r>
              <a:rPr lang="en-US" sz="2200" dirty="0"/>
              <a:t>applies analytics and/or business rules to the results derived from smart indexing and smart matching.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51182" y="3697358"/>
            <a:ext cx="4530919" cy="2625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Smart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matching </a:t>
            </a:r>
            <a:r>
              <a:rPr lang="en-US" dirty="0"/>
              <a:t>links the results of smart indexing to existing knowledge specific to a domain, organization, or industry. Matching is based on meaningful concepts and their combinations, not just words, and includes exact, partial, and “scattered” matches</a:t>
            </a:r>
            <a:r>
              <a:rPr lang="en-US" dirty="0" smtClean="0"/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502" y="390662"/>
            <a:ext cx="8610600" cy="1120086"/>
          </a:xfrm>
        </p:spPr>
        <p:txBody>
          <a:bodyPr/>
          <a:lstStyle/>
          <a:p>
            <a:r>
              <a:rPr lang="en-US" dirty="0" smtClean="0"/>
              <a:t>smart indexes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93" y="1281054"/>
            <a:ext cx="6407975" cy="49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40689"/>
            <a:ext cx="8610600" cy="1017767"/>
          </a:xfrm>
        </p:spPr>
        <p:txBody>
          <a:bodyPr/>
          <a:lstStyle/>
          <a:p>
            <a:r>
              <a:rPr lang="en-US" dirty="0" smtClean="0"/>
              <a:t>Text Analysis</a:t>
            </a:r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06458" y="1436379"/>
            <a:ext cx="5079991" cy="823912"/>
          </a:xfrm>
        </p:spPr>
        <p:txBody>
          <a:bodyPr/>
          <a:lstStyle/>
          <a:p>
            <a:r>
              <a:rPr lang="en-US" dirty="0" smtClean="0"/>
              <a:t>Classic approach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92849" y="1436379"/>
            <a:ext cx="5105400" cy="823912"/>
          </a:xfrm>
        </p:spPr>
        <p:txBody>
          <a:bodyPr/>
          <a:lstStyle/>
          <a:p>
            <a:r>
              <a:rPr lang="en-US" dirty="0" err="1" smtClean="0"/>
              <a:t>iKnow</a:t>
            </a:r>
            <a:r>
              <a:rPr lang="en-US" dirty="0" smtClean="0"/>
              <a:t> approach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3" y="2509495"/>
            <a:ext cx="5610671" cy="335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95" y="2878373"/>
            <a:ext cx="5645808" cy="274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40689"/>
            <a:ext cx="8610600" cy="1017767"/>
          </a:xfrm>
        </p:spPr>
        <p:txBody>
          <a:bodyPr/>
          <a:lstStyle/>
          <a:p>
            <a:r>
              <a:rPr lang="en-US" dirty="0"/>
              <a:t>Text </a:t>
            </a:r>
            <a:r>
              <a:rPr lang="en-US" dirty="0" smtClean="0"/>
              <a:t>Analysis</a:t>
            </a:r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06458" y="1436379"/>
            <a:ext cx="5079991" cy="823912"/>
          </a:xfrm>
        </p:spPr>
        <p:txBody>
          <a:bodyPr/>
          <a:lstStyle/>
          <a:p>
            <a:r>
              <a:rPr lang="en-US" dirty="0" smtClean="0"/>
              <a:t>Classic approach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92849" y="1436379"/>
            <a:ext cx="5105400" cy="823912"/>
          </a:xfrm>
        </p:spPr>
        <p:txBody>
          <a:bodyPr/>
          <a:lstStyle/>
          <a:p>
            <a:r>
              <a:rPr lang="en-US" dirty="0" err="1" smtClean="0"/>
              <a:t>iKnow</a:t>
            </a:r>
            <a:r>
              <a:rPr lang="en-US" dirty="0" smtClean="0"/>
              <a:t> approach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92" y="2714660"/>
            <a:ext cx="5334000" cy="287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" y="2749383"/>
            <a:ext cx="5311775" cy="269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85030"/>
            <a:ext cx="8610600" cy="1081377"/>
          </a:xfrm>
        </p:spPr>
        <p:txBody>
          <a:bodyPr/>
          <a:lstStyle/>
          <a:p>
            <a:r>
              <a:rPr lang="en-US" dirty="0" smtClean="0"/>
              <a:t>Smart matching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2066"/>
            <a:ext cx="10820400" cy="2226365"/>
          </a:xfrm>
        </p:spPr>
        <p:txBody>
          <a:bodyPr/>
          <a:lstStyle/>
          <a:p>
            <a:r>
              <a:rPr lang="en-US" dirty="0" smtClean="0"/>
              <a:t>Matches the outcome o</a:t>
            </a:r>
            <a:r>
              <a:rPr lang="en-US" dirty="0"/>
              <a:t>f</a:t>
            </a:r>
            <a:r>
              <a:rPr lang="ru-RU" dirty="0" smtClean="0"/>
              <a:t> </a:t>
            </a:r>
            <a:r>
              <a:rPr lang="en-US" dirty="0" smtClean="0"/>
              <a:t>Smart Indexing with a dictionary supplied by user</a:t>
            </a:r>
          </a:p>
          <a:p>
            <a:pPr lvl="1"/>
            <a:r>
              <a:rPr lang="en-US" dirty="0" smtClean="0"/>
              <a:t>It is based on concepts, not just words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/>
              <a:t>Different </a:t>
            </a:r>
            <a:r>
              <a:rPr lang="en-US" sz="2200" dirty="0" smtClean="0"/>
              <a:t>match types</a:t>
            </a:r>
          </a:p>
          <a:p>
            <a:pPr marL="228600" lvl="1">
              <a:spcBef>
                <a:spcPts val="1000"/>
              </a:spcBef>
            </a:pPr>
            <a:endParaRPr lang="en-US" sz="22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200" dirty="0" smtClean="0"/>
              <a:t>For example: “stately old house”</a:t>
            </a:r>
            <a:endParaRPr lang="uk-UA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36585"/>
              </p:ext>
            </p:extLst>
          </p:nvPr>
        </p:nvGraphicFramePr>
        <p:xfrm>
          <a:off x="1896827" y="3884285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Matching concept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 type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Stately old house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 match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Stately old country house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match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 stately house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 scattered match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 stately country house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scattered match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85030"/>
            <a:ext cx="8610600" cy="1081377"/>
          </a:xfrm>
        </p:spPr>
        <p:txBody>
          <a:bodyPr/>
          <a:lstStyle/>
          <a:p>
            <a:r>
              <a:rPr lang="en-US" dirty="0" smtClean="0"/>
              <a:t>Smart interpretation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2066"/>
            <a:ext cx="10820400" cy="4643562"/>
          </a:xfrm>
        </p:spPr>
        <p:txBody>
          <a:bodyPr/>
          <a:lstStyle/>
          <a:p>
            <a:r>
              <a:rPr lang="en-US" dirty="0" smtClean="0"/>
              <a:t>Allows to use the outcome of Smart Matching for further processing</a:t>
            </a:r>
          </a:p>
          <a:p>
            <a:pPr lvl="1"/>
            <a:r>
              <a:rPr lang="en-US" dirty="0" smtClean="0"/>
              <a:t>Based on a context</a:t>
            </a:r>
          </a:p>
          <a:p>
            <a:pPr lvl="1"/>
            <a:r>
              <a:rPr lang="en-US" dirty="0" smtClean="0"/>
              <a:t>Compliance Score between a user defined rule and the Smart Matching Rule</a:t>
            </a:r>
          </a:p>
          <a:p>
            <a:pPr marL="228600" lvl="1">
              <a:spcBef>
                <a:spcPts val="1000"/>
              </a:spcBef>
            </a:pPr>
            <a:endParaRPr lang="en-US" sz="22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200" dirty="0" smtClean="0"/>
              <a:t>For example: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2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Context</a:t>
            </a:r>
            <a:r>
              <a:rPr lang="en-US" sz="2200" dirty="0" smtClean="0"/>
              <a:t>: Local newspaper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Rule</a:t>
            </a:r>
            <a:r>
              <a:rPr lang="en-US" sz="2200" dirty="0" smtClean="0"/>
              <a:t>: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en-US" sz="2200" dirty="0" smtClean="0"/>
              <a:t> (text contains “Bon</a:t>
            </a:r>
            <a:r>
              <a:rPr lang="en-US" sz="2200" dirty="0"/>
              <a:t>d</a:t>
            </a:r>
            <a:r>
              <a:rPr lang="ru-RU" sz="2200" dirty="0" smtClean="0"/>
              <a:t> </a:t>
            </a:r>
            <a:r>
              <a:rPr lang="en-US" sz="2200" dirty="0" smtClean="0"/>
              <a:t>Street” &amp;&amp; “Trafalgar Square”)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publish</a:t>
            </a:r>
            <a:r>
              <a:rPr lang="en-US" sz="2200" dirty="0" smtClean="0"/>
              <a:t> at page 3</a:t>
            </a:r>
            <a:endParaRPr lang="uk-UA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VІI scientific and practical seminar with international participation "Economic security of the state and scientific and technological aspects of its provision" Oct. 21-22, 2015, Kyiv, Ukraine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193</TotalTime>
  <Words>915</Words>
  <Application>Microsoft Office PowerPoint</Application>
  <PresentationFormat>Custom</PresentationFormat>
  <Paragraphs>106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Vapor Trail</vt:lpstr>
      <vt:lpstr>web page contents Verification against tags using data mining tool iknow</vt:lpstr>
      <vt:lpstr>Purpose of the Application</vt:lpstr>
      <vt:lpstr>What is iknow?</vt:lpstr>
      <vt:lpstr>iKnow Services</vt:lpstr>
      <vt:lpstr>smart indexes</vt:lpstr>
      <vt:lpstr>Text Analysis</vt:lpstr>
      <vt:lpstr>Text Analysis</vt:lpstr>
      <vt:lpstr>Smart matching</vt:lpstr>
      <vt:lpstr>Smart interpretation</vt:lpstr>
      <vt:lpstr>Implementation of iKnow</vt:lpstr>
      <vt:lpstr>Sources</vt:lpstr>
      <vt:lpstr>Thank you for your attention!</vt:lpstr>
    </vt:vector>
  </TitlesOfParts>
  <Company>MSHOME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</dc:title>
  <dc:creator>Irene Mikhaylova</dc:creator>
  <cp:lastModifiedBy>MYKHAILOVA Iryna Yuriivna</cp:lastModifiedBy>
  <cp:revision>38</cp:revision>
  <dcterms:created xsi:type="dcterms:W3CDTF">2015-09-27T07:42:28Z</dcterms:created>
  <dcterms:modified xsi:type="dcterms:W3CDTF">2015-10-05T10:26:41Z</dcterms:modified>
</cp:coreProperties>
</file>